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56" r:id="rId2"/>
  </p:sldIdLst>
  <p:sldSz cx="41148000" cy="246888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28" d="100"/>
          <a:sy n="28" d="100"/>
        </p:scale>
        <p:origin x="-1144" y="-152"/>
      </p:cViewPr>
      <p:guideLst>
        <p:guide orient="horz" pos="7776"/>
        <p:guide pos="129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dk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dk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dk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dk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dk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dk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dk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dk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dk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dk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dk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dk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dk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dk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571500" y="685800"/>
            <a:ext cx="5714999"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dk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dk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dk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dk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dk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dk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dk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89876900"/>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571500" y="685800"/>
            <a:ext cx="5715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87" name="Shape 8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3086100" y="7669532"/>
            <a:ext cx="34975799" cy="5292089"/>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Calibri"/>
              <a:buNone/>
              <a:defRPr sz="18100" b="0"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6172200" y="13990320"/>
            <a:ext cx="28803600" cy="6309360"/>
          </a:xfrm>
          <a:prstGeom prst="rect">
            <a:avLst/>
          </a:prstGeom>
          <a:noFill/>
          <a:ln>
            <a:noFill/>
          </a:ln>
        </p:spPr>
        <p:txBody>
          <a:bodyPr lIns="91425" tIns="91425" rIns="91425" bIns="91425" anchor="t" anchorCtr="0"/>
          <a:lstStyle>
            <a:lvl1pPr marL="0" marR="0" lvl="0" indent="0" algn="ctr" rtl="0">
              <a:spcBef>
                <a:spcPts val="2640"/>
              </a:spcBef>
              <a:buClr>
                <a:schemeClr val="lt1"/>
              </a:buClr>
              <a:buFont typeface="Arial"/>
              <a:buNone/>
              <a:defRPr sz="13200" b="0" i="0" u="none" strike="noStrike" cap="none">
                <a:solidFill>
                  <a:schemeClr val="lt1"/>
                </a:solidFill>
                <a:latin typeface="Calibri"/>
                <a:ea typeface="Calibri"/>
                <a:cs typeface="Calibri"/>
                <a:sym typeface="Calibri"/>
              </a:defRPr>
            </a:lvl1pPr>
            <a:lvl2pPr marL="1881011" marR="0" lvl="1" indent="-1411" algn="ctr" rtl="0">
              <a:spcBef>
                <a:spcPts val="2300"/>
              </a:spcBef>
              <a:buClr>
                <a:schemeClr val="lt1"/>
              </a:buClr>
              <a:buFont typeface="Arial"/>
              <a:buNone/>
              <a:defRPr sz="11500" b="0" i="0" u="none" strike="noStrike" cap="none">
                <a:solidFill>
                  <a:schemeClr val="lt1"/>
                </a:solidFill>
                <a:latin typeface="Calibri"/>
                <a:ea typeface="Calibri"/>
                <a:cs typeface="Calibri"/>
                <a:sym typeface="Calibri"/>
              </a:defRPr>
            </a:lvl2pPr>
            <a:lvl3pPr marL="3762023" marR="0" lvl="2" indent="-2823" algn="ctr" rtl="0">
              <a:spcBef>
                <a:spcPts val="1980"/>
              </a:spcBef>
              <a:buClr>
                <a:schemeClr val="lt1"/>
              </a:buClr>
              <a:buFont typeface="Arial"/>
              <a:buNone/>
              <a:defRPr sz="9900" b="0" i="0" u="none" strike="noStrike" cap="none">
                <a:solidFill>
                  <a:schemeClr val="lt1"/>
                </a:solidFill>
                <a:latin typeface="Calibri"/>
                <a:ea typeface="Calibri"/>
                <a:cs typeface="Calibri"/>
                <a:sym typeface="Calibri"/>
              </a:defRPr>
            </a:lvl3pPr>
            <a:lvl4pPr marL="5643037" marR="0" lvl="3" indent="-4236" algn="ctr"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4pPr>
            <a:lvl5pPr marL="7524049" marR="0" lvl="4" indent="-5649" algn="ctr"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5pPr>
            <a:lvl6pPr marL="9405061" marR="0" lvl="5" indent="-7060" algn="ctr"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6pPr>
            <a:lvl7pPr marL="11286073" marR="0" lvl="6" indent="-8473" algn="ctr"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7pPr>
            <a:lvl8pPr marL="13167086" marR="0" lvl="7" indent="-9886" algn="ctr"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8pPr>
            <a:lvl9pPr marL="15048099" marR="0" lvl="8" indent="-11298" algn="ctr"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2057400" y="988696"/>
            <a:ext cx="37033201" cy="41148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Calibri"/>
              <a:buNone/>
              <a:defRPr sz="18100" b="0"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12427265" y="-4609145"/>
            <a:ext cx="16293467" cy="37033201"/>
          </a:xfrm>
          <a:prstGeom prst="rect">
            <a:avLst/>
          </a:prstGeom>
          <a:noFill/>
          <a:ln>
            <a:noFill/>
          </a:ln>
        </p:spPr>
        <p:txBody>
          <a:bodyPr lIns="91425" tIns="91425" rIns="91425" bIns="91425" anchor="t" anchorCtr="0"/>
          <a:lstStyle>
            <a:lvl1pPr marL="1410759" marR="0" lvl="0" indent="-572559" algn="l" rtl="0">
              <a:spcBef>
                <a:spcPts val="2640"/>
              </a:spcBef>
              <a:buClr>
                <a:schemeClr val="lt1"/>
              </a:buClr>
              <a:buSzPct val="100000"/>
              <a:buFont typeface="Arial"/>
              <a:buChar char="•"/>
              <a:defRPr sz="13200" b="0" i="0" u="none" strike="noStrike" cap="none">
                <a:solidFill>
                  <a:schemeClr val="lt1"/>
                </a:solidFill>
                <a:latin typeface="Calibri"/>
                <a:ea typeface="Calibri"/>
                <a:cs typeface="Calibri"/>
                <a:sym typeface="Calibri"/>
              </a:defRPr>
            </a:lvl1pPr>
            <a:lvl2pPr marL="3056645" marR="0" lvl="1" indent="-446795" algn="l" rtl="0">
              <a:spcBef>
                <a:spcPts val="2300"/>
              </a:spcBef>
              <a:buClr>
                <a:schemeClr val="lt1"/>
              </a:buClr>
              <a:buSzPct val="100000"/>
              <a:buFont typeface="Arial"/>
              <a:buChar char="–"/>
              <a:defRPr sz="11500" b="0" i="0" u="none" strike="noStrike" cap="none">
                <a:solidFill>
                  <a:schemeClr val="lt1"/>
                </a:solidFill>
                <a:latin typeface="Calibri"/>
                <a:ea typeface="Calibri"/>
                <a:cs typeface="Calibri"/>
                <a:sym typeface="Calibri"/>
              </a:defRPr>
            </a:lvl2pPr>
            <a:lvl3pPr marL="4702531" marR="0" lvl="2" indent="-314681" algn="l" rtl="0">
              <a:spcBef>
                <a:spcPts val="1980"/>
              </a:spcBef>
              <a:buClr>
                <a:schemeClr val="lt1"/>
              </a:buClr>
              <a:buSzPct val="100000"/>
              <a:buFont typeface="Arial"/>
              <a:buChar char="•"/>
              <a:defRPr sz="9900" b="0" i="0" u="none" strike="noStrike" cap="none">
                <a:solidFill>
                  <a:schemeClr val="lt1"/>
                </a:solidFill>
                <a:latin typeface="Calibri"/>
                <a:ea typeface="Calibri"/>
                <a:cs typeface="Calibri"/>
                <a:sym typeface="Calibri"/>
              </a:defRPr>
            </a:lvl3pPr>
            <a:lvl4pPr marL="6583543" marR="0" lvl="3" indent="-424043"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4pPr>
            <a:lvl5pPr marL="8464555" marR="0" lvl="4" indent="-425454"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5pPr>
            <a:lvl6pPr marL="10345567" marR="0" lvl="5" indent="-426866"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6pPr>
            <a:lvl7pPr marL="12226580" marR="0" lvl="6" indent="-428280"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7pPr>
            <a:lvl8pPr marL="14107592" marR="0" lvl="7" indent="-429691"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8pPr>
            <a:lvl9pPr marL="15988604" marR="0" lvl="8" indent="-431103"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23928704" y="6892293"/>
            <a:ext cx="21065490" cy="92583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Calibri"/>
              <a:buNone/>
              <a:defRPr sz="18100" b="0"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5069204" y="-2023106"/>
            <a:ext cx="21065490" cy="27089100"/>
          </a:xfrm>
          <a:prstGeom prst="rect">
            <a:avLst/>
          </a:prstGeom>
          <a:noFill/>
          <a:ln>
            <a:noFill/>
          </a:ln>
        </p:spPr>
        <p:txBody>
          <a:bodyPr lIns="91425" tIns="91425" rIns="91425" bIns="91425" anchor="t" anchorCtr="0"/>
          <a:lstStyle>
            <a:lvl1pPr marL="1410759" marR="0" lvl="0" indent="-572559" algn="l" rtl="0">
              <a:spcBef>
                <a:spcPts val="2640"/>
              </a:spcBef>
              <a:buClr>
                <a:schemeClr val="lt1"/>
              </a:buClr>
              <a:buSzPct val="100000"/>
              <a:buFont typeface="Arial"/>
              <a:buChar char="•"/>
              <a:defRPr sz="13200" b="0" i="0" u="none" strike="noStrike" cap="none">
                <a:solidFill>
                  <a:schemeClr val="lt1"/>
                </a:solidFill>
                <a:latin typeface="Calibri"/>
                <a:ea typeface="Calibri"/>
                <a:cs typeface="Calibri"/>
                <a:sym typeface="Calibri"/>
              </a:defRPr>
            </a:lvl1pPr>
            <a:lvl2pPr marL="3056645" marR="0" lvl="1" indent="-446795" algn="l" rtl="0">
              <a:spcBef>
                <a:spcPts val="2300"/>
              </a:spcBef>
              <a:buClr>
                <a:schemeClr val="lt1"/>
              </a:buClr>
              <a:buSzPct val="100000"/>
              <a:buFont typeface="Arial"/>
              <a:buChar char="–"/>
              <a:defRPr sz="11500" b="0" i="0" u="none" strike="noStrike" cap="none">
                <a:solidFill>
                  <a:schemeClr val="lt1"/>
                </a:solidFill>
                <a:latin typeface="Calibri"/>
                <a:ea typeface="Calibri"/>
                <a:cs typeface="Calibri"/>
                <a:sym typeface="Calibri"/>
              </a:defRPr>
            </a:lvl2pPr>
            <a:lvl3pPr marL="4702531" marR="0" lvl="2" indent="-314681" algn="l" rtl="0">
              <a:spcBef>
                <a:spcPts val="1980"/>
              </a:spcBef>
              <a:buClr>
                <a:schemeClr val="lt1"/>
              </a:buClr>
              <a:buSzPct val="100000"/>
              <a:buFont typeface="Arial"/>
              <a:buChar char="•"/>
              <a:defRPr sz="9900" b="0" i="0" u="none" strike="noStrike" cap="none">
                <a:solidFill>
                  <a:schemeClr val="lt1"/>
                </a:solidFill>
                <a:latin typeface="Calibri"/>
                <a:ea typeface="Calibri"/>
                <a:cs typeface="Calibri"/>
                <a:sym typeface="Calibri"/>
              </a:defRPr>
            </a:lvl3pPr>
            <a:lvl4pPr marL="6583543" marR="0" lvl="3" indent="-424043"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4pPr>
            <a:lvl5pPr marL="8464555" marR="0" lvl="4" indent="-425454"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5pPr>
            <a:lvl6pPr marL="10345567" marR="0" lvl="5" indent="-426866"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6pPr>
            <a:lvl7pPr marL="12226580" marR="0" lvl="6" indent="-428280"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7pPr>
            <a:lvl8pPr marL="14107592" marR="0" lvl="7" indent="-429691"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8pPr>
            <a:lvl9pPr marL="15988604" marR="0" lvl="8" indent="-431103"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2057400" y="988696"/>
            <a:ext cx="37033201" cy="41148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Calibri"/>
              <a:buNone/>
              <a:defRPr sz="18100" b="0"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2057400" y="5760721"/>
            <a:ext cx="37033201" cy="16293467"/>
          </a:xfrm>
          <a:prstGeom prst="rect">
            <a:avLst/>
          </a:prstGeom>
          <a:noFill/>
          <a:ln>
            <a:noFill/>
          </a:ln>
        </p:spPr>
        <p:txBody>
          <a:bodyPr lIns="91425" tIns="91425" rIns="91425" bIns="91425" anchor="t" anchorCtr="0"/>
          <a:lstStyle>
            <a:lvl1pPr marL="1410759" marR="0" lvl="0" indent="-572559" algn="l" rtl="0">
              <a:spcBef>
                <a:spcPts val="2640"/>
              </a:spcBef>
              <a:buClr>
                <a:schemeClr val="lt1"/>
              </a:buClr>
              <a:buSzPct val="100000"/>
              <a:buFont typeface="Arial"/>
              <a:buChar char="•"/>
              <a:defRPr sz="13200" b="0" i="0" u="none" strike="noStrike" cap="none">
                <a:solidFill>
                  <a:schemeClr val="lt1"/>
                </a:solidFill>
                <a:latin typeface="Calibri"/>
                <a:ea typeface="Calibri"/>
                <a:cs typeface="Calibri"/>
                <a:sym typeface="Calibri"/>
              </a:defRPr>
            </a:lvl1pPr>
            <a:lvl2pPr marL="3056645" marR="0" lvl="1" indent="-446795" algn="l" rtl="0">
              <a:spcBef>
                <a:spcPts val="2300"/>
              </a:spcBef>
              <a:buClr>
                <a:schemeClr val="lt1"/>
              </a:buClr>
              <a:buSzPct val="100000"/>
              <a:buFont typeface="Arial"/>
              <a:buChar char="–"/>
              <a:defRPr sz="11500" b="0" i="0" u="none" strike="noStrike" cap="none">
                <a:solidFill>
                  <a:schemeClr val="lt1"/>
                </a:solidFill>
                <a:latin typeface="Calibri"/>
                <a:ea typeface="Calibri"/>
                <a:cs typeface="Calibri"/>
                <a:sym typeface="Calibri"/>
              </a:defRPr>
            </a:lvl2pPr>
            <a:lvl3pPr marL="4702531" marR="0" lvl="2" indent="-314681" algn="l" rtl="0">
              <a:spcBef>
                <a:spcPts val="1980"/>
              </a:spcBef>
              <a:buClr>
                <a:schemeClr val="lt1"/>
              </a:buClr>
              <a:buSzPct val="100000"/>
              <a:buFont typeface="Arial"/>
              <a:buChar char="•"/>
              <a:defRPr sz="9900" b="0" i="0" u="none" strike="noStrike" cap="none">
                <a:solidFill>
                  <a:schemeClr val="lt1"/>
                </a:solidFill>
                <a:latin typeface="Calibri"/>
                <a:ea typeface="Calibri"/>
                <a:cs typeface="Calibri"/>
                <a:sym typeface="Calibri"/>
              </a:defRPr>
            </a:lvl3pPr>
            <a:lvl4pPr marL="6583543" marR="0" lvl="3" indent="-424043"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4pPr>
            <a:lvl5pPr marL="8464555" marR="0" lvl="4" indent="-425454"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5pPr>
            <a:lvl6pPr marL="10345567" marR="0" lvl="5" indent="-426866"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6pPr>
            <a:lvl7pPr marL="12226580" marR="0" lvl="6" indent="-428280"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7pPr>
            <a:lvl8pPr marL="14107592" marR="0" lvl="7" indent="-429691"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8pPr>
            <a:lvl9pPr marL="15988604" marR="0" lvl="8" indent="-431103"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250408" y="15864842"/>
            <a:ext cx="34975799" cy="4903470"/>
          </a:xfrm>
          <a:prstGeom prst="rect">
            <a:avLst/>
          </a:prstGeom>
          <a:noFill/>
          <a:ln>
            <a:noFill/>
          </a:ln>
        </p:spPr>
        <p:txBody>
          <a:bodyPr lIns="91425" tIns="91425" rIns="91425" bIns="91425" anchor="t" anchorCtr="0"/>
          <a:lstStyle>
            <a:lvl1pPr marL="0" marR="0" lvl="0" indent="0" algn="l" rtl="0">
              <a:spcBef>
                <a:spcPts val="0"/>
              </a:spcBef>
              <a:buClr>
                <a:schemeClr val="lt1"/>
              </a:buClr>
              <a:buFont typeface="Calibri"/>
              <a:buNone/>
              <a:defRPr sz="16500" b="1"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3250408" y="10464168"/>
            <a:ext cx="34975799" cy="5400672"/>
          </a:xfrm>
          <a:prstGeom prst="rect">
            <a:avLst/>
          </a:prstGeom>
          <a:noFill/>
          <a:ln>
            <a:noFill/>
          </a:ln>
        </p:spPr>
        <p:txBody>
          <a:bodyPr lIns="91425" tIns="91425" rIns="91425" bIns="91425" anchor="b" anchorCtr="0"/>
          <a:lstStyle>
            <a:lvl1pPr marL="0" marR="0" lvl="0" indent="0" algn="l"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1pPr>
            <a:lvl2pPr marL="1881011" marR="0" lvl="1" indent="-1411" algn="l" rtl="0">
              <a:spcBef>
                <a:spcPts val="1480"/>
              </a:spcBef>
              <a:buClr>
                <a:schemeClr val="lt1"/>
              </a:buClr>
              <a:buFont typeface="Arial"/>
              <a:buNone/>
              <a:defRPr sz="7400" b="0" i="0" u="none" strike="noStrike" cap="none">
                <a:solidFill>
                  <a:schemeClr val="lt1"/>
                </a:solidFill>
                <a:latin typeface="Calibri"/>
                <a:ea typeface="Calibri"/>
                <a:cs typeface="Calibri"/>
                <a:sym typeface="Calibri"/>
              </a:defRPr>
            </a:lvl2pPr>
            <a:lvl3pPr marL="3762023" marR="0" lvl="2" indent="-2823" algn="l" rtl="0">
              <a:spcBef>
                <a:spcPts val="1320"/>
              </a:spcBef>
              <a:buClr>
                <a:schemeClr val="lt1"/>
              </a:buClr>
              <a:buFont typeface="Arial"/>
              <a:buNone/>
              <a:defRPr sz="6600" b="0" i="0" u="none" strike="noStrike" cap="none">
                <a:solidFill>
                  <a:schemeClr val="lt1"/>
                </a:solidFill>
                <a:latin typeface="Calibri"/>
                <a:ea typeface="Calibri"/>
                <a:cs typeface="Calibri"/>
                <a:sym typeface="Calibri"/>
              </a:defRPr>
            </a:lvl3pPr>
            <a:lvl4pPr marL="5643037" marR="0" lvl="3" indent="-4236" algn="l" rtl="0">
              <a:spcBef>
                <a:spcPts val="1160"/>
              </a:spcBef>
              <a:buClr>
                <a:schemeClr val="lt1"/>
              </a:buClr>
              <a:buFont typeface="Arial"/>
              <a:buNone/>
              <a:defRPr sz="5800" b="0" i="0" u="none" strike="noStrike" cap="none">
                <a:solidFill>
                  <a:schemeClr val="lt1"/>
                </a:solidFill>
                <a:latin typeface="Calibri"/>
                <a:ea typeface="Calibri"/>
                <a:cs typeface="Calibri"/>
                <a:sym typeface="Calibri"/>
              </a:defRPr>
            </a:lvl4pPr>
            <a:lvl5pPr marL="7524049" marR="0" lvl="4" indent="-5649" algn="l" rtl="0">
              <a:spcBef>
                <a:spcPts val="1160"/>
              </a:spcBef>
              <a:buClr>
                <a:schemeClr val="lt1"/>
              </a:buClr>
              <a:buFont typeface="Arial"/>
              <a:buNone/>
              <a:defRPr sz="5800" b="0" i="0" u="none" strike="noStrike" cap="none">
                <a:solidFill>
                  <a:schemeClr val="lt1"/>
                </a:solidFill>
                <a:latin typeface="Calibri"/>
                <a:ea typeface="Calibri"/>
                <a:cs typeface="Calibri"/>
                <a:sym typeface="Calibri"/>
              </a:defRPr>
            </a:lvl5pPr>
            <a:lvl6pPr marL="9405061" marR="0" lvl="5" indent="-7060" algn="l" rtl="0">
              <a:spcBef>
                <a:spcPts val="1160"/>
              </a:spcBef>
              <a:buClr>
                <a:schemeClr val="lt1"/>
              </a:buClr>
              <a:buFont typeface="Arial"/>
              <a:buNone/>
              <a:defRPr sz="5800" b="0" i="0" u="none" strike="noStrike" cap="none">
                <a:solidFill>
                  <a:schemeClr val="lt1"/>
                </a:solidFill>
                <a:latin typeface="Calibri"/>
                <a:ea typeface="Calibri"/>
                <a:cs typeface="Calibri"/>
                <a:sym typeface="Calibri"/>
              </a:defRPr>
            </a:lvl6pPr>
            <a:lvl7pPr marL="11286073" marR="0" lvl="6" indent="-8473" algn="l" rtl="0">
              <a:spcBef>
                <a:spcPts val="1160"/>
              </a:spcBef>
              <a:buClr>
                <a:schemeClr val="lt1"/>
              </a:buClr>
              <a:buFont typeface="Arial"/>
              <a:buNone/>
              <a:defRPr sz="5800" b="0" i="0" u="none" strike="noStrike" cap="none">
                <a:solidFill>
                  <a:schemeClr val="lt1"/>
                </a:solidFill>
                <a:latin typeface="Calibri"/>
                <a:ea typeface="Calibri"/>
                <a:cs typeface="Calibri"/>
                <a:sym typeface="Calibri"/>
              </a:defRPr>
            </a:lvl7pPr>
            <a:lvl8pPr marL="13167086" marR="0" lvl="7" indent="-9886" algn="l" rtl="0">
              <a:spcBef>
                <a:spcPts val="1160"/>
              </a:spcBef>
              <a:buClr>
                <a:schemeClr val="lt1"/>
              </a:buClr>
              <a:buFont typeface="Arial"/>
              <a:buNone/>
              <a:defRPr sz="5800" b="0" i="0" u="none" strike="noStrike" cap="none">
                <a:solidFill>
                  <a:schemeClr val="lt1"/>
                </a:solidFill>
                <a:latin typeface="Calibri"/>
                <a:ea typeface="Calibri"/>
                <a:cs typeface="Calibri"/>
                <a:sym typeface="Calibri"/>
              </a:defRPr>
            </a:lvl8pPr>
            <a:lvl9pPr marL="15048099" marR="0" lvl="8" indent="-11298" algn="l" rtl="0">
              <a:spcBef>
                <a:spcPts val="1160"/>
              </a:spcBef>
              <a:buClr>
                <a:schemeClr val="lt1"/>
              </a:buClr>
              <a:buFont typeface="Arial"/>
              <a:buNone/>
              <a:defRPr sz="5800" b="0" i="0" u="none" strike="noStrike" cap="none">
                <a:solidFill>
                  <a:schemeClr val="lt1"/>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2057400" y="988696"/>
            <a:ext cx="37033201" cy="41148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Calibri"/>
              <a:buNone/>
              <a:defRPr sz="18100" b="0"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2057400" y="5760721"/>
            <a:ext cx="18173699" cy="16293467"/>
          </a:xfrm>
          <a:prstGeom prst="rect">
            <a:avLst/>
          </a:prstGeom>
          <a:noFill/>
          <a:ln>
            <a:noFill/>
          </a:ln>
        </p:spPr>
        <p:txBody>
          <a:bodyPr lIns="91425" tIns="91425" rIns="91425" bIns="91425" anchor="t" anchorCtr="0"/>
          <a:lstStyle>
            <a:lvl1pPr marL="1410759" marR="0" lvl="0" indent="-680509" algn="l" rtl="0">
              <a:spcBef>
                <a:spcPts val="2300"/>
              </a:spcBef>
              <a:buClr>
                <a:schemeClr val="lt1"/>
              </a:buClr>
              <a:buSzPct val="100000"/>
              <a:buFont typeface="Arial"/>
              <a:buChar char="•"/>
              <a:defRPr sz="11500" b="0" i="0" u="none" strike="noStrike" cap="none">
                <a:solidFill>
                  <a:schemeClr val="lt1"/>
                </a:solidFill>
                <a:latin typeface="Calibri"/>
                <a:ea typeface="Calibri"/>
                <a:cs typeface="Calibri"/>
                <a:sym typeface="Calibri"/>
              </a:defRPr>
            </a:lvl1pPr>
            <a:lvl2pPr marL="3056645" marR="0" lvl="1" indent="-548395" algn="l" rtl="0">
              <a:spcBef>
                <a:spcPts val="1980"/>
              </a:spcBef>
              <a:buClr>
                <a:schemeClr val="lt1"/>
              </a:buClr>
              <a:buSzPct val="100000"/>
              <a:buFont typeface="Arial"/>
              <a:buChar char="–"/>
              <a:defRPr sz="9900" b="0" i="0" u="none" strike="noStrike" cap="none">
                <a:solidFill>
                  <a:schemeClr val="lt1"/>
                </a:solidFill>
                <a:latin typeface="Calibri"/>
                <a:ea typeface="Calibri"/>
                <a:cs typeface="Calibri"/>
                <a:sym typeface="Calibri"/>
              </a:defRPr>
            </a:lvl2pPr>
            <a:lvl3pPr marL="4702531" marR="0" lvl="2" indent="-422631"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3pPr>
            <a:lvl4pPr marL="6583543" marR="0" lvl="3" indent="-474843"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4pPr>
            <a:lvl5pPr marL="8464555" marR="0" lvl="4" indent="-476254"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5pPr>
            <a:lvl6pPr marL="10345567" marR="0" lvl="5" indent="-477666"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6pPr>
            <a:lvl7pPr marL="12226580" marR="0" lvl="6" indent="-479080"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7pPr>
            <a:lvl8pPr marL="14107592" marR="0" lvl="7" indent="-480491"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8pPr>
            <a:lvl9pPr marL="15988604" marR="0" lvl="8" indent="-481903"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20916900" y="5760721"/>
            <a:ext cx="18173699" cy="16293467"/>
          </a:xfrm>
          <a:prstGeom prst="rect">
            <a:avLst/>
          </a:prstGeom>
          <a:noFill/>
          <a:ln>
            <a:noFill/>
          </a:ln>
        </p:spPr>
        <p:txBody>
          <a:bodyPr lIns="91425" tIns="91425" rIns="91425" bIns="91425" anchor="t" anchorCtr="0"/>
          <a:lstStyle>
            <a:lvl1pPr marL="1410759" marR="0" lvl="0" indent="-680509" algn="l" rtl="0">
              <a:spcBef>
                <a:spcPts val="2300"/>
              </a:spcBef>
              <a:buClr>
                <a:schemeClr val="lt1"/>
              </a:buClr>
              <a:buSzPct val="100000"/>
              <a:buFont typeface="Arial"/>
              <a:buChar char="•"/>
              <a:defRPr sz="11500" b="0" i="0" u="none" strike="noStrike" cap="none">
                <a:solidFill>
                  <a:schemeClr val="lt1"/>
                </a:solidFill>
                <a:latin typeface="Calibri"/>
                <a:ea typeface="Calibri"/>
                <a:cs typeface="Calibri"/>
                <a:sym typeface="Calibri"/>
              </a:defRPr>
            </a:lvl1pPr>
            <a:lvl2pPr marL="3056645" marR="0" lvl="1" indent="-548395" algn="l" rtl="0">
              <a:spcBef>
                <a:spcPts val="1980"/>
              </a:spcBef>
              <a:buClr>
                <a:schemeClr val="lt1"/>
              </a:buClr>
              <a:buSzPct val="100000"/>
              <a:buFont typeface="Arial"/>
              <a:buChar char="–"/>
              <a:defRPr sz="9900" b="0" i="0" u="none" strike="noStrike" cap="none">
                <a:solidFill>
                  <a:schemeClr val="lt1"/>
                </a:solidFill>
                <a:latin typeface="Calibri"/>
                <a:ea typeface="Calibri"/>
                <a:cs typeface="Calibri"/>
                <a:sym typeface="Calibri"/>
              </a:defRPr>
            </a:lvl2pPr>
            <a:lvl3pPr marL="4702531" marR="0" lvl="2" indent="-422631"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3pPr>
            <a:lvl4pPr marL="6583543" marR="0" lvl="3" indent="-474843"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4pPr>
            <a:lvl5pPr marL="8464555" marR="0" lvl="4" indent="-476254"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5pPr>
            <a:lvl6pPr marL="10345567" marR="0" lvl="5" indent="-477666"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6pPr>
            <a:lvl7pPr marL="12226580" marR="0" lvl="6" indent="-479080"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7pPr>
            <a:lvl8pPr marL="14107592" marR="0" lvl="7" indent="-480491"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8pPr>
            <a:lvl9pPr marL="15988604" marR="0" lvl="8" indent="-481903"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2057400" y="988696"/>
            <a:ext cx="37033201" cy="41148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Calibri"/>
              <a:buNone/>
              <a:defRPr sz="18100" b="0"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2057400" y="5526407"/>
            <a:ext cx="18180846" cy="2303142"/>
          </a:xfrm>
          <a:prstGeom prst="rect">
            <a:avLst/>
          </a:prstGeom>
          <a:noFill/>
          <a:ln>
            <a:noFill/>
          </a:ln>
        </p:spPr>
        <p:txBody>
          <a:bodyPr lIns="91425" tIns="91425" rIns="91425" bIns="91425" anchor="b" anchorCtr="0"/>
          <a:lstStyle>
            <a:lvl1pPr marL="0" marR="0" lvl="0" indent="0" algn="l" rtl="0">
              <a:spcBef>
                <a:spcPts val="1980"/>
              </a:spcBef>
              <a:buClr>
                <a:schemeClr val="lt1"/>
              </a:buClr>
              <a:buFont typeface="Arial"/>
              <a:buNone/>
              <a:defRPr sz="9900" b="1" i="0" u="none" strike="noStrike" cap="none">
                <a:solidFill>
                  <a:schemeClr val="lt1"/>
                </a:solidFill>
                <a:latin typeface="Calibri"/>
                <a:ea typeface="Calibri"/>
                <a:cs typeface="Calibri"/>
                <a:sym typeface="Calibri"/>
              </a:defRPr>
            </a:lvl1pPr>
            <a:lvl2pPr marL="1881011" marR="0" lvl="1" indent="-1411" algn="l" rtl="0">
              <a:spcBef>
                <a:spcPts val="1640"/>
              </a:spcBef>
              <a:buClr>
                <a:schemeClr val="lt1"/>
              </a:buClr>
              <a:buFont typeface="Arial"/>
              <a:buNone/>
              <a:defRPr sz="8200" b="1" i="0" u="none" strike="noStrike" cap="none">
                <a:solidFill>
                  <a:schemeClr val="lt1"/>
                </a:solidFill>
                <a:latin typeface="Calibri"/>
                <a:ea typeface="Calibri"/>
                <a:cs typeface="Calibri"/>
                <a:sym typeface="Calibri"/>
              </a:defRPr>
            </a:lvl2pPr>
            <a:lvl3pPr marL="3762023" marR="0" lvl="2" indent="-2823" algn="l" rtl="0">
              <a:spcBef>
                <a:spcPts val="1480"/>
              </a:spcBef>
              <a:buClr>
                <a:schemeClr val="lt1"/>
              </a:buClr>
              <a:buFont typeface="Arial"/>
              <a:buNone/>
              <a:defRPr sz="7400" b="1" i="0" u="none" strike="noStrike" cap="none">
                <a:solidFill>
                  <a:schemeClr val="lt1"/>
                </a:solidFill>
                <a:latin typeface="Calibri"/>
                <a:ea typeface="Calibri"/>
                <a:cs typeface="Calibri"/>
                <a:sym typeface="Calibri"/>
              </a:defRPr>
            </a:lvl3pPr>
            <a:lvl4pPr marL="5643037" marR="0" lvl="3" indent="-4236"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4pPr>
            <a:lvl5pPr marL="7524049" marR="0" lvl="4" indent="-5649"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5pPr>
            <a:lvl6pPr marL="9405061" marR="0" lvl="5" indent="-7060"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6pPr>
            <a:lvl7pPr marL="11286073" marR="0" lvl="6" indent="-8473"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7pPr>
            <a:lvl8pPr marL="13167086" marR="0" lvl="7" indent="-9886"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8pPr>
            <a:lvl9pPr marL="15048099" marR="0" lvl="8" indent="-11298"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2057400" y="7829550"/>
            <a:ext cx="18180846" cy="14224637"/>
          </a:xfrm>
          <a:prstGeom prst="rect">
            <a:avLst/>
          </a:prstGeom>
          <a:noFill/>
          <a:ln>
            <a:noFill/>
          </a:ln>
        </p:spPr>
        <p:txBody>
          <a:bodyPr lIns="91425" tIns="91425" rIns="91425" bIns="91425" anchor="t" anchorCtr="0"/>
          <a:lstStyle>
            <a:lvl1pPr marL="1410759" marR="0" lvl="0" indent="-782109" algn="l" rtl="0">
              <a:spcBef>
                <a:spcPts val="1980"/>
              </a:spcBef>
              <a:buClr>
                <a:schemeClr val="lt1"/>
              </a:buClr>
              <a:buSzPct val="100000"/>
              <a:buFont typeface="Arial"/>
              <a:buChar char="•"/>
              <a:defRPr sz="9900" b="0" i="0" u="none" strike="noStrike" cap="none">
                <a:solidFill>
                  <a:schemeClr val="lt1"/>
                </a:solidFill>
                <a:latin typeface="Calibri"/>
                <a:ea typeface="Calibri"/>
                <a:cs typeface="Calibri"/>
                <a:sym typeface="Calibri"/>
              </a:defRPr>
            </a:lvl1pPr>
            <a:lvl2pPr marL="3056645" marR="0" lvl="1" indent="-656345"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2pPr>
            <a:lvl3pPr marL="4702531" marR="0" lvl="2" indent="-473431"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3pPr>
            <a:lvl4pPr marL="6583543" marR="0" lvl="3" indent="-525643"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4pPr>
            <a:lvl5pPr marL="8464555" marR="0" lvl="4" indent="-527054"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5pPr>
            <a:lvl6pPr marL="10345567" marR="0" lvl="5" indent="-528466"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6pPr>
            <a:lvl7pPr marL="12226580" marR="0" lvl="6" indent="-529880"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7pPr>
            <a:lvl8pPr marL="14107592" marR="0" lvl="7" indent="-531291"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8pPr>
            <a:lvl9pPr marL="15988604" marR="0" lvl="8" indent="-532703"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20902615" y="5526407"/>
            <a:ext cx="18187987" cy="2303142"/>
          </a:xfrm>
          <a:prstGeom prst="rect">
            <a:avLst/>
          </a:prstGeom>
          <a:noFill/>
          <a:ln>
            <a:noFill/>
          </a:ln>
        </p:spPr>
        <p:txBody>
          <a:bodyPr lIns="91425" tIns="91425" rIns="91425" bIns="91425" anchor="b" anchorCtr="0"/>
          <a:lstStyle>
            <a:lvl1pPr marL="0" marR="0" lvl="0" indent="0" algn="l" rtl="0">
              <a:spcBef>
                <a:spcPts val="1980"/>
              </a:spcBef>
              <a:buClr>
                <a:schemeClr val="lt1"/>
              </a:buClr>
              <a:buFont typeface="Arial"/>
              <a:buNone/>
              <a:defRPr sz="9900" b="1" i="0" u="none" strike="noStrike" cap="none">
                <a:solidFill>
                  <a:schemeClr val="lt1"/>
                </a:solidFill>
                <a:latin typeface="Calibri"/>
                <a:ea typeface="Calibri"/>
                <a:cs typeface="Calibri"/>
                <a:sym typeface="Calibri"/>
              </a:defRPr>
            </a:lvl1pPr>
            <a:lvl2pPr marL="1881011" marR="0" lvl="1" indent="-1411" algn="l" rtl="0">
              <a:spcBef>
                <a:spcPts val="1640"/>
              </a:spcBef>
              <a:buClr>
                <a:schemeClr val="lt1"/>
              </a:buClr>
              <a:buFont typeface="Arial"/>
              <a:buNone/>
              <a:defRPr sz="8200" b="1" i="0" u="none" strike="noStrike" cap="none">
                <a:solidFill>
                  <a:schemeClr val="lt1"/>
                </a:solidFill>
                <a:latin typeface="Calibri"/>
                <a:ea typeface="Calibri"/>
                <a:cs typeface="Calibri"/>
                <a:sym typeface="Calibri"/>
              </a:defRPr>
            </a:lvl2pPr>
            <a:lvl3pPr marL="3762023" marR="0" lvl="2" indent="-2823" algn="l" rtl="0">
              <a:spcBef>
                <a:spcPts val="1480"/>
              </a:spcBef>
              <a:buClr>
                <a:schemeClr val="lt1"/>
              </a:buClr>
              <a:buFont typeface="Arial"/>
              <a:buNone/>
              <a:defRPr sz="7400" b="1" i="0" u="none" strike="noStrike" cap="none">
                <a:solidFill>
                  <a:schemeClr val="lt1"/>
                </a:solidFill>
                <a:latin typeface="Calibri"/>
                <a:ea typeface="Calibri"/>
                <a:cs typeface="Calibri"/>
                <a:sym typeface="Calibri"/>
              </a:defRPr>
            </a:lvl3pPr>
            <a:lvl4pPr marL="5643037" marR="0" lvl="3" indent="-4236"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4pPr>
            <a:lvl5pPr marL="7524049" marR="0" lvl="4" indent="-5649"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5pPr>
            <a:lvl6pPr marL="9405061" marR="0" lvl="5" indent="-7060"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6pPr>
            <a:lvl7pPr marL="11286073" marR="0" lvl="6" indent="-8473"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7pPr>
            <a:lvl8pPr marL="13167086" marR="0" lvl="7" indent="-9886"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8pPr>
            <a:lvl9pPr marL="15048099" marR="0" lvl="8" indent="-11298" algn="l" rtl="0">
              <a:spcBef>
                <a:spcPts val="1320"/>
              </a:spcBef>
              <a:buClr>
                <a:schemeClr val="lt1"/>
              </a:buClr>
              <a:buFont typeface="Arial"/>
              <a:buNone/>
              <a:defRPr sz="6600" b="1" i="0" u="none" strike="noStrike" cap="none">
                <a:solidFill>
                  <a:schemeClr val="lt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20902615" y="7829550"/>
            <a:ext cx="18187987" cy="14224637"/>
          </a:xfrm>
          <a:prstGeom prst="rect">
            <a:avLst/>
          </a:prstGeom>
          <a:noFill/>
          <a:ln>
            <a:noFill/>
          </a:ln>
        </p:spPr>
        <p:txBody>
          <a:bodyPr lIns="91425" tIns="91425" rIns="91425" bIns="91425" anchor="t" anchorCtr="0"/>
          <a:lstStyle>
            <a:lvl1pPr marL="1410759" marR="0" lvl="0" indent="-782109" algn="l" rtl="0">
              <a:spcBef>
                <a:spcPts val="1980"/>
              </a:spcBef>
              <a:buClr>
                <a:schemeClr val="lt1"/>
              </a:buClr>
              <a:buSzPct val="100000"/>
              <a:buFont typeface="Arial"/>
              <a:buChar char="•"/>
              <a:defRPr sz="9900" b="0" i="0" u="none" strike="noStrike" cap="none">
                <a:solidFill>
                  <a:schemeClr val="lt1"/>
                </a:solidFill>
                <a:latin typeface="Calibri"/>
                <a:ea typeface="Calibri"/>
                <a:cs typeface="Calibri"/>
                <a:sym typeface="Calibri"/>
              </a:defRPr>
            </a:lvl1pPr>
            <a:lvl2pPr marL="3056645" marR="0" lvl="1" indent="-656345"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2pPr>
            <a:lvl3pPr marL="4702531" marR="0" lvl="2" indent="-473431" algn="l" rtl="0">
              <a:spcBef>
                <a:spcPts val="1480"/>
              </a:spcBef>
              <a:buClr>
                <a:schemeClr val="lt1"/>
              </a:buClr>
              <a:buSzPct val="100000"/>
              <a:buFont typeface="Arial"/>
              <a:buChar char="•"/>
              <a:defRPr sz="7400" b="0" i="0" u="none" strike="noStrike" cap="none">
                <a:solidFill>
                  <a:schemeClr val="lt1"/>
                </a:solidFill>
                <a:latin typeface="Calibri"/>
                <a:ea typeface="Calibri"/>
                <a:cs typeface="Calibri"/>
                <a:sym typeface="Calibri"/>
              </a:defRPr>
            </a:lvl3pPr>
            <a:lvl4pPr marL="6583543" marR="0" lvl="3" indent="-525643"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4pPr>
            <a:lvl5pPr marL="8464555" marR="0" lvl="4" indent="-527054"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5pPr>
            <a:lvl6pPr marL="10345567" marR="0" lvl="5" indent="-528466"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6pPr>
            <a:lvl7pPr marL="12226580" marR="0" lvl="6" indent="-529880"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7pPr>
            <a:lvl8pPr marL="14107592" marR="0" lvl="7" indent="-531291"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8pPr>
            <a:lvl9pPr marL="15988604" marR="0" lvl="8" indent="-532703" algn="l" rtl="0">
              <a:spcBef>
                <a:spcPts val="1320"/>
              </a:spcBef>
              <a:buClr>
                <a:schemeClr val="lt1"/>
              </a:buClr>
              <a:buSzPct val="100000"/>
              <a:buFont typeface="Arial"/>
              <a:buChar char="•"/>
              <a:defRPr sz="6600" b="0" i="0" u="none" strike="noStrike" cap="none">
                <a:solidFill>
                  <a:schemeClr val="lt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2057400" y="988696"/>
            <a:ext cx="37033201" cy="41148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Calibri"/>
              <a:buNone/>
              <a:defRPr sz="18100" b="0"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2057402" y="982979"/>
            <a:ext cx="13537407" cy="4183379"/>
          </a:xfrm>
          <a:prstGeom prst="rect">
            <a:avLst/>
          </a:prstGeom>
          <a:noFill/>
          <a:ln>
            <a:noFill/>
          </a:ln>
        </p:spPr>
        <p:txBody>
          <a:bodyPr lIns="91425" tIns="91425" rIns="91425" bIns="91425" anchor="b" anchorCtr="0"/>
          <a:lstStyle>
            <a:lvl1pPr marL="0" marR="0" lvl="0" indent="0" algn="l" rtl="0">
              <a:spcBef>
                <a:spcPts val="0"/>
              </a:spcBef>
              <a:buClr>
                <a:schemeClr val="lt1"/>
              </a:buClr>
              <a:buFont typeface="Calibri"/>
              <a:buNone/>
              <a:defRPr sz="8200" b="1"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16087726" y="982982"/>
            <a:ext cx="23002874" cy="21071206"/>
          </a:xfrm>
          <a:prstGeom prst="rect">
            <a:avLst/>
          </a:prstGeom>
          <a:noFill/>
          <a:ln>
            <a:noFill/>
          </a:ln>
        </p:spPr>
        <p:txBody>
          <a:bodyPr lIns="91425" tIns="91425" rIns="91425" bIns="91425" anchor="t" anchorCtr="0"/>
          <a:lstStyle>
            <a:lvl1pPr marL="1410759" marR="0" lvl="0" indent="-572559" algn="l" rtl="0">
              <a:spcBef>
                <a:spcPts val="2640"/>
              </a:spcBef>
              <a:buClr>
                <a:schemeClr val="lt1"/>
              </a:buClr>
              <a:buSzPct val="100000"/>
              <a:buFont typeface="Arial"/>
              <a:buChar char="•"/>
              <a:defRPr sz="13200" b="0" i="0" u="none" strike="noStrike" cap="none">
                <a:solidFill>
                  <a:schemeClr val="lt1"/>
                </a:solidFill>
                <a:latin typeface="Calibri"/>
                <a:ea typeface="Calibri"/>
                <a:cs typeface="Calibri"/>
                <a:sym typeface="Calibri"/>
              </a:defRPr>
            </a:lvl1pPr>
            <a:lvl2pPr marL="3056645" marR="0" lvl="1" indent="-446795" algn="l" rtl="0">
              <a:spcBef>
                <a:spcPts val="2300"/>
              </a:spcBef>
              <a:buClr>
                <a:schemeClr val="lt1"/>
              </a:buClr>
              <a:buSzPct val="100000"/>
              <a:buFont typeface="Arial"/>
              <a:buChar char="–"/>
              <a:defRPr sz="11500" b="0" i="0" u="none" strike="noStrike" cap="none">
                <a:solidFill>
                  <a:schemeClr val="lt1"/>
                </a:solidFill>
                <a:latin typeface="Calibri"/>
                <a:ea typeface="Calibri"/>
                <a:cs typeface="Calibri"/>
                <a:sym typeface="Calibri"/>
              </a:defRPr>
            </a:lvl2pPr>
            <a:lvl3pPr marL="4702531" marR="0" lvl="2" indent="-314681" algn="l" rtl="0">
              <a:spcBef>
                <a:spcPts val="1980"/>
              </a:spcBef>
              <a:buClr>
                <a:schemeClr val="lt1"/>
              </a:buClr>
              <a:buSzPct val="100000"/>
              <a:buFont typeface="Arial"/>
              <a:buChar char="•"/>
              <a:defRPr sz="9900" b="0" i="0" u="none" strike="noStrike" cap="none">
                <a:solidFill>
                  <a:schemeClr val="lt1"/>
                </a:solidFill>
                <a:latin typeface="Calibri"/>
                <a:ea typeface="Calibri"/>
                <a:cs typeface="Calibri"/>
                <a:sym typeface="Calibri"/>
              </a:defRPr>
            </a:lvl3pPr>
            <a:lvl4pPr marL="6583543" marR="0" lvl="3" indent="-424043"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4pPr>
            <a:lvl5pPr marL="8464555" marR="0" lvl="4" indent="-425454"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5pPr>
            <a:lvl6pPr marL="10345567" marR="0" lvl="5" indent="-426866"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6pPr>
            <a:lvl7pPr marL="12226580" marR="0" lvl="6" indent="-428280"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7pPr>
            <a:lvl8pPr marL="14107592" marR="0" lvl="7" indent="-429691"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8pPr>
            <a:lvl9pPr marL="15988604" marR="0" lvl="8" indent="-431103"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2057402" y="5166362"/>
            <a:ext cx="13537407" cy="16887827"/>
          </a:xfrm>
          <a:prstGeom prst="rect">
            <a:avLst/>
          </a:prstGeom>
          <a:noFill/>
          <a:ln>
            <a:noFill/>
          </a:ln>
        </p:spPr>
        <p:txBody>
          <a:bodyPr lIns="91425" tIns="91425" rIns="91425" bIns="91425" anchor="t" anchorCtr="0"/>
          <a:lstStyle>
            <a:lvl1pPr marL="0" marR="0" lvl="0" indent="0" algn="l" rtl="0">
              <a:spcBef>
                <a:spcPts val="1160"/>
              </a:spcBef>
              <a:buClr>
                <a:schemeClr val="lt1"/>
              </a:buClr>
              <a:buFont typeface="Arial"/>
              <a:buNone/>
              <a:defRPr sz="5800" b="0" i="0" u="none" strike="noStrike" cap="none">
                <a:solidFill>
                  <a:schemeClr val="lt1"/>
                </a:solidFill>
                <a:latin typeface="Calibri"/>
                <a:ea typeface="Calibri"/>
                <a:cs typeface="Calibri"/>
                <a:sym typeface="Calibri"/>
              </a:defRPr>
            </a:lvl1pPr>
            <a:lvl2pPr marL="1881011" marR="0" lvl="1" indent="-1411" algn="l" rtl="0">
              <a:spcBef>
                <a:spcPts val="980"/>
              </a:spcBef>
              <a:buClr>
                <a:schemeClr val="lt1"/>
              </a:buClr>
              <a:buFont typeface="Arial"/>
              <a:buNone/>
              <a:defRPr sz="4900" b="0" i="0" u="none" strike="noStrike" cap="none">
                <a:solidFill>
                  <a:schemeClr val="lt1"/>
                </a:solidFill>
                <a:latin typeface="Calibri"/>
                <a:ea typeface="Calibri"/>
                <a:cs typeface="Calibri"/>
                <a:sym typeface="Calibri"/>
              </a:defRPr>
            </a:lvl2pPr>
            <a:lvl3pPr marL="3762023" marR="0" lvl="2" indent="-2823" algn="l" rtl="0">
              <a:spcBef>
                <a:spcPts val="820"/>
              </a:spcBef>
              <a:buClr>
                <a:schemeClr val="lt1"/>
              </a:buClr>
              <a:buFont typeface="Arial"/>
              <a:buNone/>
              <a:defRPr sz="4100" b="0" i="0" u="none" strike="noStrike" cap="none">
                <a:solidFill>
                  <a:schemeClr val="lt1"/>
                </a:solidFill>
                <a:latin typeface="Calibri"/>
                <a:ea typeface="Calibri"/>
                <a:cs typeface="Calibri"/>
                <a:sym typeface="Calibri"/>
              </a:defRPr>
            </a:lvl3pPr>
            <a:lvl4pPr marL="5643037" marR="0" lvl="3" indent="-4236"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4pPr>
            <a:lvl5pPr marL="7524049" marR="0" lvl="4" indent="-5649"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5pPr>
            <a:lvl6pPr marL="9405061" marR="0" lvl="5" indent="-7060"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6pPr>
            <a:lvl7pPr marL="11286073" marR="0" lvl="6" indent="-8473"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7pPr>
            <a:lvl8pPr marL="13167086" marR="0" lvl="7" indent="-9886"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8pPr>
            <a:lvl9pPr marL="15048099" marR="0" lvl="8" indent="-11298"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8065296" y="17282159"/>
            <a:ext cx="24688799" cy="2040256"/>
          </a:xfrm>
          <a:prstGeom prst="rect">
            <a:avLst/>
          </a:prstGeom>
          <a:noFill/>
          <a:ln>
            <a:noFill/>
          </a:ln>
        </p:spPr>
        <p:txBody>
          <a:bodyPr lIns="91425" tIns="91425" rIns="91425" bIns="91425" anchor="b" anchorCtr="0"/>
          <a:lstStyle>
            <a:lvl1pPr marL="0" marR="0" lvl="0" indent="0" algn="l" rtl="0">
              <a:spcBef>
                <a:spcPts val="0"/>
              </a:spcBef>
              <a:buClr>
                <a:schemeClr val="lt1"/>
              </a:buClr>
              <a:buFont typeface="Calibri"/>
              <a:buNone/>
              <a:defRPr sz="8200" b="1"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8065296" y="2205990"/>
            <a:ext cx="24688799" cy="14813279"/>
          </a:xfrm>
          <a:prstGeom prst="rect">
            <a:avLst/>
          </a:prstGeom>
          <a:noFill/>
          <a:ln>
            <a:noFill/>
          </a:ln>
        </p:spPr>
        <p:txBody>
          <a:bodyPr lIns="91425" tIns="91425" rIns="91425" bIns="91425" anchor="t" anchorCtr="0"/>
          <a:lstStyle>
            <a:lvl1pPr marL="0" marR="0" lvl="0" indent="0" algn="l" rtl="0">
              <a:spcBef>
                <a:spcPts val="2640"/>
              </a:spcBef>
              <a:buClr>
                <a:schemeClr val="lt1"/>
              </a:buClr>
              <a:buFont typeface="Arial"/>
              <a:buNone/>
              <a:defRPr sz="13200" b="0" i="0" u="none" strike="noStrike" cap="none">
                <a:solidFill>
                  <a:schemeClr val="lt1"/>
                </a:solidFill>
                <a:latin typeface="Calibri"/>
                <a:ea typeface="Calibri"/>
                <a:cs typeface="Calibri"/>
                <a:sym typeface="Calibri"/>
              </a:defRPr>
            </a:lvl1pPr>
            <a:lvl2pPr marL="1881011" marR="0" lvl="1" indent="-1411" algn="l" rtl="0">
              <a:spcBef>
                <a:spcPts val="2300"/>
              </a:spcBef>
              <a:buClr>
                <a:schemeClr val="lt1"/>
              </a:buClr>
              <a:buFont typeface="Arial"/>
              <a:buNone/>
              <a:defRPr sz="11500" b="0" i="0" u="none" strike="noStrike" cap="none">
                <a:solidFill>
                  <a:schemeClr val="lt1"/>
                </a:solidFill>
                <a:latin typeface="Calibri"/>
                <a:ea typeface="Calibri"/>
                <a:cs typeface="Calibri"/>
                <a:sym typeface="Calibri"/>
              </a:defRPr>
            </a:lvl2pPr>
            <a:lvl3pPr marL="3762023" marR="0" lvl="2" indent="-2823" algn="l" rtl="0">
              <a:spcBef>
                <a:spcPts val="1980"/>
              </a:spcBef>
              <a:buClr>
                <a:schemeClr val="lt1"/>
              </a:buClr>
              <a:buFont typeface="Arial"/>
              <a:buNone/>
              <a:defRPr sz="9900" b="0" i="0" u="none" strike="noStrike" cap="none">
                <a:solidFill>
                  <a:schemeClr val="lt1"/>
                </a:solidFill>
                <a:latin typeface="Calibri"/>
                <a:ea typeface="Calibri"/>
                <a:cs typeface="Calibri"/>
                <a:sym typeface="Calibri"/>
              </a:defRPr>
            </a:lvl3pPr>
            <a:lvl4pPr marL="5643037" marR="0" lvl="3" indent="-4236" algn="l"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4pPr>
            <a:lvl5pPr marL="7524049" marR="0" lvl="4" indent="-5649" algn="l"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5pPr>
            <a:lvl6pPr marL="9405061" marR="0" lvl="5" indent="-7060" algn="l"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6pPr>
            <a:lvl7pPr marL="11286073" marR="0" lvl="6" indent="-8473" algn="l"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7pPr>
            <a:lvl8pPr marL="13167086" marR="0" lvl="7" indent="-9886" algn="l"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8pPr>
            <a:lvl9pPr marL="15048099" marR="0" lvl="8" indent="-11298" algn="l" rtl="0">
              <a:spcBef>
                <a:spcPts val="1640"/>
              </a:spcBef>
              <a:buClr>
                <a:schemeClr val="lt1"/>
              </a:buClr>
              <a:buFont typeface="Arial"/>
              <a:buNone/>
              <a:defRPr sz="8200" b="0" i="0" u="none" strike="noStrike" cap="none">
                <a:solidFill>
                  <a:schemeClr val="lt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8065296" y="19322417"/>
            <a:ext cx="24688799" cy="2897502"/>
          </a:xfrm>
          <a:prstGeom prst="rect">
            <a:avLst/>
          </a:prstGeom>
          <a:noFill/>
          <a:ln>
            <a:noFill/>
          </a:ln>
        </p:spPr>
        <p:txBody>
          <a:bodyPr lIns="91425" tIns="91425" rIns="91425" bIns="91425" anchor="t" anchorCtr="0"/>
          <a:lstStyle>
            <a:lvl1pPr marL="0" marR="0" lvl="0" indent="0" algn="l" rtl="0">
              <a:spcBef>
                <a:spcPts val="1160"/>
              </a:spcBef>
              <a:buClr>
                <a:schemeClr val="lt1"/>
              </a:buClr>
              <a:buFont typeface="Arial"/>
              <a:buNone/>
              <a:defRPr sz="5800" b="0" i="0" u="none" strike="noStrike" cap="none">
                <a:solidFill>
                  <a:schemeClr val="lt1"/>
                </a:solidFill>
                <a:latin typeface="Calibri"/>
                <a:ea typeface="Calibri"/>
                <a:cs typeface="Calibri"/>
                <a:sym typeface="Calibri"/>
              </a:defRPr>
            </a:lvl1pPr>
            <a:lvl2pPr marL="1881011" marR="0" lvl="1" indent="-1411" algn="l" rtl="0">
              <a:spcBef>
                <a:spcPts val="980"/>
              </a:spcBef>
              <a:buClr>
                <a:schemeClr val="lt1"/>
              </a:buClr>
              <a:buFont typeface="Arial"/>
              <a:buNone/>
              <a:defRPr sz="4900" b="0" i="0" u="none" strike="noStrike" cap="none">
                <a:solidFill>
                  <a:schemeClr val="lt1"/>
                </a:solidFill>
                <a:latin typeface="Calibri"/>
                <a:ea typeface="Calibri"/>
                <a:cs typeface="Calibri"/>
                <a:sym typeface="Calibri"/>
              </a:defRPr>
            </a:lvl2pPr>
            <a:lvl3pPr marL="3762023" marR="0" lvl="2" indent="-2823" algn="l" rtl="0">
              <a:spcBef>
                <a:spcPts val="820"/>
              </a:spcBef>
              <a:buClr>
                <a:schemeClr val="lt1"/>
              </a:buClr>
              <a:buFont typeface="Arial"/>
              <a:buNone/>
              <a:defRPr sz="4100" b="0" i="0" u="none" strike="noStrike" cap="none">
                <a:solidFill>
                  <a:schemeClr val="lt1"/>
                </a:solidFill>
                <a:latin typeface="Calibri"/>
                <a:ea typeface="Calibri"/>
                <a:cs typeface="Calibri"/>
                <a:sym typeface="Calibri"/>
              </a:defRPr>
            </a:lvl3pPr>
            <a:lvl4pPr marL="5643037" marR="0" lvl="3" indent="-4236"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4pPr>
            <a:lvl5pPr marL="7524049" marR="0" lvl="4" indent="-5649"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5pPr>
            <a:lvl6pPr marL="9405061" marR="0" lvl="5" indent="-7060"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6pPr>
            <a:lvl7pPr marL="11286073" marR="0" lvl="6" indent="-8473"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7pPr>
            <a:lvl8pPr marL="13167086" marR="0" lvl="7" indent="-9886"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8pPr>
            <a:lvl9pPr marL="15048099" marR="0" lvl="8" indent="-11298" algn="l" rtl="0">
              <a:spcBef>
                <a:spcPts val="740"/>
              </a:spcBef>
              <a:buClr>
                <a:schemeClr val="lt1"/>
              </a:buClr>
              <a:buFont typeface="Arial"/>
              <a:buNone/>
              <a:defRPr sz="3700" b="0" i="0" u="none" strike="noStrike" cap="none">
                <a:solidFill>
                  <a:schemeClr val="lt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2057400" y="988696"/>
            <a:ext cx="37033201" cy="41148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Calibri"/>
              <a:buNone/>
              <a:defRPr sz="18100" b="0"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2057400" y="5760721"/>
            <a:ext cx="37033201" cy="16293467"/>
          </a:xfrm>
          <a:prstGeom prst="rect">
            <a:avLst/>
          </a:prstGeom>
          <a:noFill/>
          <a:ln>
            <a:noFill/>
          </a:ln>
        </p:spPr>
        <p:txBody>
          <a:bodyPr lIns="91425" tIns="91425" rIns="91425" bIns="91425" anchor="t" anchorCtr="0"/>
          <a:lstStyle>
            <a:lvl1pPr marL="1410759" marR="0" lvl="0" indent="-572559" algn="l" rtl="0">
              <a:spcBef>
                <a:spcPts val="2640"/>
              </a:spcBef>
              <a:buClr>
                <a:schemeClr val="lt1"/>
              </a:buClr>
              <a:buSzPct val="100000"/>
              <a:buFont typeface="Arial"/>
              <a:buChar char="•"/>
              <a:defRPr sz="13200" b="0" i="0" u="none" strike="noStrike" cap="none">
                <a:solidFill>
                  <a:schemeClr val="lt1"/>
                </a:solidFill>
                <a:latin typeface="Calibri"/>
                <a:ea typeface="Calibri"/>
                <a:cs typeface="Calibri"/>
                <a:sym typeface="Calibri"/>
              </a:defRPr>
            </a:lvl1pPr>
            <a:lvl2pPr marL="3056645" marR="0" lvl="1" indent="-446795" algn="l" rtl="0">
              <a:spcBef>
                <a:spcPts val="2300"/>
              </a:spcBef>
              <a:buClr>
                <a:schemeClr val="lt1"/>
              </a:buClr>
              <a:buSzPct val="100000"/>
              <a:buFont typeface="Arial"/>
              <a:buChar char="–"/>
              <a:defRPr sz="11500" b="0" i="0" u="none" strike="noStrike" cap="none">
                <a:solidFill>
                  <a:schemeClr val="lt1"/>
                </a:solidFill>
                <a:latin typeface="Calibri"/>
                <a:ea typeface="Calibri"/>
                <a:cs typeface="Calibri"/>
                <a:sym typeface="Calibri"/>
              </a:defRPr>
            </a:lvl2pPr>
            <a:lvl3pPr marL="4702531" marR="0" lvl="2" indent="-314681" algn="l" rtl="0">
              <a:spcBef>
                <a:spcPts val="1980"/>
              </a:spcBef>
              <a:buClr>
                <a:schemeClr val="lt1"/>
              </a:buClr>
              <a:buSzPct val="100000"/>
              <a:buFont typeface="Arial"/>
              <a:buChar char="•"/>
              <a:defRPr sz="9900" b="0" i="0" u="none" strike="noStrike" cap="none">
                <a:solidFill>
                  <a:schemeClr val="lt1"/>
                </a:solidFill>
                <a:latin typeface="Calibri"/>
                <a:ea typeface="Calibri"/>
                <a:cs typeface="Calibri"/>
                <a:sym typeface="Calibri"/>
              </a:defRPr>
            </a:lvl3pPr>
            <a:lvl4pPr marL="6583543" marR="0" lvl="3" indent="-424043"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4pPr>
            <a:lvl5pPr marL="8464555" marR="0" lvl="4" indent="-425454"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5pPr>
            <a:lvl6pPr marL="10345567" marR="0" lvl="5" indent="-426866"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6pPr>
            <a:lvl7pPr marL="12226580" marR="0" lvl="6" indent="-428280"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7pPr>
            <a:lvl8pPr marL="14107592" marR="0" lvl="7" indent="-429691"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8pPr>
            <a:lvl9pPr marL="15988604" marR="0" lvl="8" indent="-431103" algn="l" rtl="0">
              <a:spcBef>
                <a:spcPts val="1640"/>
              </a:spcBef>
              <a:buClr>
                <a:schemeClr val="lt1"/>
              </a:buClr>
              <a:buSzPct val="100000"/>
              <a:buFont typeface="Arial"/>
              <a:buChar char="•"/>
              <a:defRPr sz="8200" b="0" i="0" u="none" strike="noStrike" cap="none">
                <a:solidFill>
                  <a:schemeClr val="lt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2057400" y="22882862"/>
            <a:ext cx="9601200" cy="1314449"/>
          </a:xfrm>
          <a:prstGeom prst="rect">
            <a:avLst/>
          </a:prstGeom>
          <a:noFill/>
          <a:ln>
            <a:noFill/>
          </a:ln>
        </p:spPr>
        <p:txBody>
          <a:bodyPr lIns="91425" tIns="91425" rIns="91425" bIns="91425" anchor="ctr" anchorCtr="0"/>
          <a:lstStyle>
            <a:lvl1pPr marL="0" marR="0" lvl="0" indent="0" algn="l"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14058900" y="22882862"/>
            <a:ext cx="13030200" cy="1314449"/>
          </a:xfrm>
          <a:prstGeom prst="rect">
            <a:avLst/>
          </a:prstGeom>
          <a:noFill/>
          <a:ln>
            <a:noFill/>
          </a:ln>
        </p:spPr>
        <p:txBody>
          <a:bodyPr lIns="91425" tIns="91425" rIns="91425" bIns="91425" anchor="ctr" anchorCtr="0"/>
          <a:lstStyle>
            <a:lvl1pPr marL="0" marR="0" lvl="0" indent="0" algn="ctr" rtl="0">
              <a:spcBef>
                <a:spcPts val="0"/>
              </a:spcBef>
              <a:buNone/>
              <a:defRPr sz="4900" b="0" i="0" u="none" strike="noStrike" cap="none">
                <a:solidFill>
                  <a:schemeClr val="lt1"/>
                </a:solidFill>
                <a:latin typeface="Calibri"/>
                <a:ea typeface="Calibri"/>
                <a:cs typeface="Calibri"/>
                <a:sym typeface="Calibri"/>
              </a:defRPr>
            </a:lvl1pPr>
            <a:lvl2pPr marL="1881011" marR="0" lvl="1" indent="-1411" algn="l" rtl="0">
              <a:spcBef>
                <a:spcPts val="0"/>
              </a:spcBef>
              <a:buNone/>
              <a:defRPr sz="7400" b="0" i="0" u="none" strike="noStrike" cap="none">
                <a:solidFill>
                  <a:schemeClr val="lt1"/>
                </a:solidFill>
                <a:latin typeface="Calibri"/>
                <a:ea typeface="Calibri"/>
                <a:cs typeface="Calibri"/>
                <a:sym typeface="Calibri"/>
              </a:defRPr>
            </a:lvl2pPr>
            <a:lvl3pPr marL="3762023" marR="0" lvl="2" indent="-2823" algn="l" rtl="0">
              <a:spcBef>
                <a:spcPts val="0"/>
              </a:spcBef>
              <a:buNone/>
              <a:defRPr sz="7400" b="0" i="0" u="none" strike="noStrike" cap="none">
                <a:solidFill>
                  <a:schemeClr val="lt1"/>
                </a:solidFill>
                <a:latin typeface="Calibri"/>
                <a:ea typeface="Calibri"/>
                <a:cs typeface="Calibri"/>
                <a:sym typeface="Calibri"/>
              </a:defRPr>
            </a:lvl3pPr>
            <a:lvl4pPr marL="5643037" marR="0" lvl="3" indent="-4236" algn="l" rtl="0">
              <a:spcBef>
                <a:spcPts val="0"/>
              </a:spcBef>
              <a:buNone/>
              <a:defRPr sz="7400" b="0" i="0" u="none" strike="noStrike" cap="none">
                <a:solidFill>
                  <a:schemeClr val="lt1"/>
                </a:solidFill>
                <a:latin typeface="Calibri"/>
                <a:ea typeface="Calibri"/>
                <a:cs typeface="Calibri"/>
                <a:sym typeface="Calibri"/>
              </a:defRPr>
            </a:lvl4pPr>
            <a:lvl5pPr marL="7524049" marR="0" lvl="4" indent="-5649" algn="l" rtl="0">
              <a:spcBef>
                <a:spcPts val="0"/>
              </a:spcBef>
              <a:buNone/>
              <a:defRPr sz="7400" b="0" i="0" u="none" strike="noStrike" cap="none">
                <a:solidFill>
                  <a:schemeClr val="lt1"/>
                </a:solidFill>
                <a:latin typeface="Calibri"/>
                <a:ea typeface="Calibri"/>
                <a:cs typeface="Calibri"/>
                <a:sym typeface="Calibri"/>
              </a:defRPr>
            </a:lvl5pPr>
            <a:lvl6pPr marL="9405061" marR="0" lvl="5" indent="-7060" algn="l" rtl="0">
              <a:spcBef>
                <a:spcPts val="0"/>
              </a:spcBef>
              <a:buNone/>
              <a:defRPr sz="7400" b="0" i="0" u="none" strike="noStrike" cap="none">
                <a:solidFill>
                  <a:schemeClr val="lt1"/>
                </a:solidFill>
                <a:latin typeface="Calibri"/>
                <a:ea typeface="Calibri"/>
                <a:cs typeface="Calibri"/>
                <a:sym typeface="Calibri"/>
              </a:defRPr>
            </a:lvl6pPr>
            <a:lvl7pPr marL="11286073" marR="0" lvl="6" indent="-8473" algn="l" rtl="0">
              <a:spcBef>
                <a:spcPts val="0"/>
              </a:spcBef>
              <a:buNone/>
              <a:defRPr sz="7400" b="0" i="0" u="none" strike="noStrike" cap="none">
                <a:solidFill>
                  <a:schemeClr val="lt1"/>
                </a:solidFill>
                <a:latin typeface="Calibri"/>
                <a:ea typeface="Calibri"/>
                <a:cs typeface="Calibri"/>
                <a:sym typeface="Calibri"/>
              </a:defRPr>
            </a:lvl7pPr>
            <a:lvl8pPr marL="13167086" marR="0" lvl="7" indent="-9886" algn="l" rtl="0">
              <a:spcBef>
                <a:spcPts val="0"/>
              </a:spcBef>
              <a:buNone/>
              <a:defRPr sz="7400" b="0" i="0" u="none" strike="noStrike" cap="none">
                <a:solidFill>
                  <a:schemeClr val="lt1"/>
                </a:solidFill>
                <a:latin typeface="Calibri"/>
                <a:ea typeface="Calibri"/>
                <a:cs typeface="Calibri"/>
                <a:sym typeface="Calibri"/>
              </a:defRPr>
            </a:lvl8pPr>
            <a:lvl9pPr marL="15048099" marR="0" lvl="8" indent="-11298" algn="l" rtl="0">
              <a:spcBef>
                <a:spcPts val="0"/>
              </a:spcBef>
              <a:buNone/>
              <a:defRPr sz="7400" b="0" i="0" u="none" strike="noStrike" cap="none">
                <a:solidFill>
                  <a:schemeClr val="lt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29489400" y="22882862"/>
            <a:ext cx="9601200" cy="1314449"/>
          </a:xfrm>
          <a:prstGeom prst="rect">
            <a:avLst/>
          </a:prstGeom>
          <a:noFill/>
          <a:ln>
            <a:noFill/>
          </a:ln>
        </p:spPr>
        <p:txBody>
          <a:bodyPr lIns="376200" tIns="188100" rIns="376200" bIns="188100" anchor="ctr" anchorCtr="0">
            <a:noAutofit/>
          </a:bodyPr>
          <a:lstStyle/>
          <a:p>
            <a:pPr marL="0" marR="0" lvl="0" indent="0" algn="r" rtl="0">
              <a:spcBef>
                <a:spcPts val="0"/>
              </a:spcBef>
              <a:buSzPct val="25000"/>
              <a:buNone/>
            </a:pPr>
            <a:fld id="{00000000-1234-1234-1234-123412341234}" type="slidenum">
              <a:rPr lang="en-US" sz="4900" b="0" i="0" u="none" strike="noStrike" cap="none">
                <a:solidFill>
                  <a:schemeClr val="lt1"/>
                </a:solidFill>
                <a:latin typeface="Calibri"/>
                <a:ea typeface="Calibri"/>
                <a:cs typeface="Calibri"/>
                <a:sym typeface="Calibri"/>
              </a:rPr>
              <a:t>‹#›</a:t>
            </a:fld>
            <a:endParaRPr lang="en-US" sz="49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gif"/><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88"/>
        <p:cNvGrpSpPr/>
        <p:nvPr/>
      </p:nvGrpSpPr>
      <p:grpSpPr>
        <a:xfrm>
          <a:off x="0" y="0"/>
          <a:ext cx="0" cy="0"/>
          <a:chOff x="0" y="0"/>
          <a:chExt cx="0" cy="0"/>
        </a:xfrm>
      </p:grpSpPr>
      <p:sp>
        <p:nvSpPr>
          <p:cNvPr id="89" name="Shape 89"/>
          <p:cNvSpPr txBox="1"/>
          <p:nvPr/>
        </p:nvSpPr>
        <p:spPr>
          <a:xfrm>
            <a:off x="317483" y="4612607"/>
            <a:ext cx="9705893" cy="19728485"/>
          </a:xfrm>
          <a:prstGeom prst="rect">
            <a:avLst/>
          </a:prstGeom>
          <a:solidFill>
            <a:srgbClr val="2B002B">
              <a:alpha val="44705"/>
            </a:srgbClr>
          </a:solidFill>
          <a:ln w="9525" cap="flat" cmpd="sng">
            <a:solidFill>
              <a:srgbClr val="A5A5A5"/>
            </a:solidFill>
            <a:prstDash val="solid"/>
            <a:round/>
            <a:headEnd type="none" w="med" len="med"/>
            <a:tailEnd type="none" w="med" len="med"/>
          </a:ln>
        </p:spPr>
        <p:txBody>
          <a:bodyPr lIns="274300" tIns="45700" rIns="274300" bIns="45700" anchor="t" anchorCtr="0">
            <a:noAutofit/>
          </a:bodyPr>
          <a:lstStyle/>
          <a:p>
            <a:pPr marL="0" marR="0" lvl="0" indent="0" algn="ctr" rtl="0">
              <a:spcBef>
                <a:spcPts val="0"/>
              </a:spcBef>
              <a:buSzPct val="25000"/>
              <a:buNone/>
            </a:pPr>
            <a:r>
              <a:rPr lang="en-US" sz="3200" b="1" i="0" u="none" strike="noStrike" cap="none" dirty="0">
                <a:solidFill>
                  <a:schemeClr val="lt1"/>
                </a:solidFill>
                <a:latin typeface="Eurostile"/>
                <a:ea typeface="Monda"/>
                <a:cs typeface="Eurostile"/>
                <a:sym typeface="Monda"/>
              </a:rPr>
              <a:t>Motivation</a:t>
            </a:r>
          </a:p>
          <a:p>
            <a:pPr marL="0" marR="0" lvl="0" indent="0" algn="just" rtl="0">
              <a:spcBef>
                <a:spcPts val="0"/>
              </a:spcBef>
              <a:buSzPct val="25000"/>
              <a:buNone/>
            </a:pPr>
            <a:r>
              <a:rPr lang="en-US" sz="2400" b="0" i="0" u="none" strike="noStrike" cap="none" dirty="0">
                <a:solidFill>
                  <a:schemeClr val="lt1"/>
                </a:solidFill>
                <a:latin typeface="Eurostile"/>
                <a:ea typeface="Monda"/>
                <a:cs typeface="Eurostile"/>
                <a:sym typeface="Monda"/>
              </a:rPr>
              <a:t>The Wide-Field Infrared Survey Telescope (WFIRST) will monitor millions of stars within the galactic bulge during its </a:t>
            </a:r>
            <a:r>
              <a:rPr lang="en-US" sz="2400" b="0" i="0" u="none" strike="noStrike" cap="none" dirty="0" err="1">
                <a:solidFill>
                  <a:schemeClr val="lt1"/>
                </a:solidFill>
                <a:latin typeface="Eurostile"/>
                <a:ea typeface="Monda"/>
                <a:cs typeface="Eurostile"/>
                <a:sym typeface="Monda"/>
              </a:rPr>
              <a:t>microlensing</a:t>
            </a:r>
            <a:r>
              <a:rPr lang="en-US" sz="2400" b="0" i="0" u="none" strike="noStrike" cap="none" dirty="0">
                <a:solidFill>
                  <a:schemeClr val="lt1"/>
                </a:solidFill>
                <a:latin typeface="Eurostile"/>
                <a:ea typeface="Monda"/>
                <a:cs typeface="Eurostile"/>
                <a:sym typeface="Monda"/>
              </a:rPr>
              <a:t> mission. A degeneracy arises when considering the </a:t>
            </a:r>
            <a:r>
              <a:rPr lang="en-US" sz="2400" dirty="0">
                <a:solidFill>
                  <a:schemeClr val="lt1"/>
                </a:solidFill>
                <a:latin typeface="Eurostile"/>
                <a:ea typeface="Monda"/>
                <a:cs typeface="Eurostile"/>
                <a:sym typeface="Monda"/>
              </a:rPr>
              <a:t>color </a:t>
            </a:r>
            <a:r>
              <a:rPr lang="en-US" sz="2400" b="0" i="0" u="none" strike="noStrike" cap="none" dirty="0">
                <a:solidFill>
                  <a:schemeClr val="lt1"/>
                </a:solidFill>
                <a:latin typeface="Eurostile"/>
                <a:ea typeface="Monda"/>
                <a:cs typeface="Eurostile"/>
                <a:sym typeface="Monda"/>
              </a:rPr>
              <a:t>of</a:t>
            </a:r>
            <a:r>
              <a:rPr lang="en-US" sz="2400" dirty="0">
                <a:solidFill>
                  <a:schemeClr val="lt1"/>
                </a:solidFill>
                <a:latin typeface="Eurostile"/>
                <a:ea typeface="Monda"/>
                <a:cs typeface="Eurostile"/>
                <a:sym typeface="Monda"/>
              </a:rPr>
              <a:t> the source star in a </a:t>
            </a:r>
            <a:r>
              <a:rPr lang="en-US" sz="2400" b="0" i="0" u="none" strike="noStrike" cap="none" dirty="0" err="1">
                <a:solidFill>
                  <a:schemeClr val="lt1"/>
                </a:solidFill>
                <a:latin typeface="Eurostile"/>
                <a:ea typeface="Monda"/>
                <a:cs typeface="Eurostile"/>
                <a:sym typeface="Monda"/>
              </a:rPr>
              <a:t>microlensing</a:t>
            </a:r>
            <a:r>
              <a:rPr lang="en-US" sz="2400" b="0" i="0" u="none" strike="noStrike" cap="none" dirty="0">
                <a:solidFill>
                  <a:schemeClr val="lt1"/>
                </a:solidFill>
                <a:latin typeface="Eurostile"/>
                <a:ea typeface="Monda"/>
                <a:cs typeface="Eurostile"/>
                <a:sym typeface="Monda"/>
              </a:rPr>
              <a:t> event</a:t>
            </a:r>
            <a:r>
              <a:rPr lang="en-US" sz="2400" dirty="0">
                <a:solidFill>
                  <a:schemeClr val="lt1"/>
                </a:solidFill>
                <a:latin typeface="Eurostile"/>
                <a:ea typeface="Monda"/>
                <a:cs typeface="Eurostile"/>
                <a:sym typeface="Monda"/>
              </a:rPr>
              <a:t>. If the source star is a member of the background disk population that lies on the far side of the bulge, then the observed color for that star will appear bluer than what is predicted. In order to fully characterize the source star in a </a:t>
            </a:r>
            <a:r>
              <a:rPr lang="en-US" sz="2400" dirty="0" err="1">
                <a:solidFill>
                  <a:schemeClr val="lt1"/>
                </a:solidFill>
                <a:latin typeface="Eurostile"/>
                <a:ea typeface="Monda"/>
                <a:cs typeface="Eurostile"/>
                <a:sym typeface="Monda"/>
              </a:rPr>
              <a:t>microlensing</a:t>
            </a:r>
            <a:r>
              <a:rPr lang="en-US" sz="2400" dirty="0">
                <a:solidFill>
                  <a:schemeClr val="lt1"/>
                </a:solidFill>
                <a:latin typeface="Eurostile"/>
                <a:ea typeface="Monda"/>
                <a:cs typeface="Eurostile"/>
                <a:sym typeface="Monda"/>
              </a:rPr>
              <a:t> event, details about the bulge and disk populations need to be examined. </a:t>
            </a:r>
            <a:r>
              <a:rPr lang="en-US" sz="2400" b="0" i="0" u="none" strike="noStrike" cap="none" dirty="0">
                <a:solidFill>
                  <a:schemeClr val="lt1"/>
                </a:solidFill>
                <a:latin typeface="Eurostile"/>
                <a:ea typeface="Monda"/>
                <a:cs typeface="Eurostile"/>
                <a:sym typeface="Monda"/>
              </a:rPr>
              <a:t>No substantial probe of the far side disk stars has been conducted in reference to </a:t>
            </a:r>
            <a:r>
              <a:rPr lang="en-US" sz="2400" b="0" i="0" u="none" strike="noStrike" cap="none" dirty="0" err="1">
                <a:solidFill>
                  <a:schemeClr val="lt1"/>
                </a:solidFill>
                <a:latin typeface="Eurostile"/>
                <a:ea typeface="Monda"/>
                <a:cs typeface="Eurostile"/>
                <a:sym typeface="Monda"/>
              </a:rPr>
              <a:t>microlensing</a:t>
            </a:r>
            <a:r>
              <a:rPr lang="en-US" sz="2400" b="0" i="0" u="none" strike="noStrike" cap="none" dirty="0">
                <a:solidFill>
                  <a:schemeClr val="lt1"/>
                </a:solidFill>
                <a:latin typeface="Eurostile"/>
                <a:ea typeface="Monda"/>
                <a:cs typeface="Eurostile"/>
                <a:sym typeface="Monda"/>
              </a:rPr>
              <a:t> events.</a:t>
            </a:r>
          </a:p>
          <a:p>
            <a:pPr marL="0" marR="0" lvl="0" indent="0" algn="just" rtl="0">
              <a:spcBef>
                <a:spcPts val="0"/>
              </a:spcBef>
              <a:buNone/>
            </a:pPr>
            <a:endParaRPr sz="4000" b="0" i="0" u="none" strike="noStrike" cap="none" dirty="0">
              <a:solidFill>
                <a:srgbClr val="7F7F7F"/>
              </a:solidFill>
              <a:latin typeface="Eurostile"/>
              <a:ea typeface="Monda"/>
              <a:cs typeface="Eurostile"/>
              <a:sym typeface="Monda"/>
            </a:endParaRPr>
          </a:p>
          <a:p>
            <a:pPr marL="0" marR="0" lvl="0" indent="0" algn="just" rtl="0">
              <a:spcBef>
                <a:spcPts val="0"/>
              </a:spcBef>
              <a:buNone/>
            </a:pPr>
            <a:endParaRPr sz="4000" b="0" i="0" u="none" strike="noStrike" cap="none" dirty="0">
              <a:solidFill>
                <a:srgbClr val="7F7F7F"/>
              </a:solidFill>
              <a:latin typeface="Eurostile"/>
              <a:ea typeface="Monda"/>
              <a:cs typeface="Eurostile"/>
              <a:sym typeface="Monda"/>
            </a:endParaRPr>
          </a:p>
          <a:p>
            <a:pPr marL="0" marR="0" lvl="0" indent="0" algn="just" rtl="0">
              <a:spcBef>
                <a:spcPts val="0"/>
              </a:spcBef>
              <a:buNone/>
            </a:pPr>
            <a:endParaRPr sz="4000" b="0" i="0" u="none" strike="noStrike" cap="none" dirty="0">
              <a:solidFill>
                <a:srgbClr val="7F7F7F"/>
              </a:solidFill>
              <a:latin typeface="Eurostile"/>
              <a:ea typeface="Monda"/>
              <a:cs typeface="Eurostile"/>
              <a:sym typeface="Monda"/>
            </a:endParaRPr>
          </a:p>
          <a:p>
            <a:pPr marL="0" marR="0" lvl="0" indent="0" algn="just" rtl="0">
              <a:spcBef>
                <a:spcPts val="0"/>
              </a:spcBef>
              <a:buNone/>
            </a:pPr>
            <a:endParaRPr sz="2400" b="0" i="0" u="none" strike="noStrike" cap="none" dirty="0">
              <a:solidFill>
                <a:srgbClr val="7F7F7F"/>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SzPct val="25000"/>
              <a:buNone/>
            </a:pPr>
            <a:r>
              <a:rPr lang="en-US" sz="2400" b="0" i="0" u="none" strike="noStrike" cap="none" dirty="0">
                <a:solidFill>
                  <a:schemeClr val="lt1"/>
                </a:solidFill>
                <a:latin typeface="Eurostile"/>
                <a:ea typeface="Monda"/>
                <a:cs typeface="Eurostile"/>
                <a:sym typeface="Monda"/>
              </a:rPr>
              <a:t>Preliminary work that involves studying deep luminosity functions and bulge/disk proper motions will help to answer questions related to source star characterization during </a:t>
            </a:r>
            <a:r>
              <a:rPr lang="en-US" sz="2400" b="0" i="0" u="none" strike="noStrike" cap="none" dirty="0" err="1">
                <a:solidFill>
                  <a:schemeClr val="lt1"/>
                </a:solidFill>
                <a:latin typeface="Eurostile"/>
                <a:ea typeface="Monda"/>
                <a:cs typeface="Eurostile"/>
                <a:sym typeface="Monda"/>
              </a:rPr>
              <a:t>microlensing</a:t>
            </a:r>
            <a:r>
              <a:rPr lang="en-US" sz="2400" b="0" i="0" u="none" strike="noStrike" cap="none" dirty="0">
                <a:solidFill>
                  <a:schemeClr val="lt1"/>
                </a:solidFill>
                <a:latin typeface="Eurostile"/>
                <a:ea typeface="Monda"/>
                <a:cs typeface="Eurostile"/>
                <a:sym typeface="Monda"/>
              </a:rPr>
              <a:t> events, leading up to the launch of the telescope in the mid-2020’s. </a:t>
            </a: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ctr" rtl="0">
              <a:spcBef>
                <a:spcPts val="0"/>
              </a:spcBef>
              <a:buSzPct val="25000"/>
              <a:buNone/>
            </a:pPr>
            <a:r>
              <a:rPr lang="en-US" sz="3200" b="1" i="0" u="none" strike="noStrike" cap="none" dirty="0">
                <a:solidFill>
                  <a:schemeClr val="lt1"/>
                </a:solidFill>
                <a:latin typeface="Eurostile"/>
                <a:ea typeface="Monda"/>
                <a:cs typeface="Eurostile"/>
                <a:sym typeface="Monda"/>
              </a:rPr>
              <a:t>Abstract</a:t>
            </a:r>
          </a:p>
          <a:p>
            <a:pPr lvl="0" algn="just" rtl="0">
              <a:lnSpc>
                <a:spcPct val="115000"/>
              </a:lnSpc>
              <a:spcBef>
                <a:spcPts val="0"/>
              </a:spcBef>
              <a:buClr>
                <a:schemeClr val="dk1"/>
              </a:buClr>
              <a:buSzPct val="45833"/>
              <a:buFont typeface="Arial"/>
              <a:buNone/>
            </a:pPr>
            <a:r>
              <a:rPr lang="en-US" sz="2400" dirty="0">
                <a:solidFill>
                  <a:srgbClr val="FFFFFF"/>
                </a:solidFill>
                <a:latin typeface="Eurostile"/>
                <a:ea typeface="Monda"/>
                <a:cs typeface="Eurostile"/>
                <a:sym typeface="Monda"/>
              </a:rPr>
              <a:t>We present relative stellar proper motions in the </a:t>
            </a:r>
            <a:r>
              <a:rPr lang="en-US" sz="2400" dirty="0" err="1">
                <a:solidFill>
                  <a:srgbClr val="FFFFFF"/>
                </a:solidFill>
                <a:latin typeface="Eurostile"/>
                <a:ea typeface="Monda"/>
                <a:cs typeface="Eurostile"/>
                <a:sym typeface="Monda"/>
              </a:rPr>
              <a:t>Stanek</a:t>
            </a:r>
            <a:r>
              <a:rPr lang="en-US" sz="2400" dirty="0">
                <a:solidFill>
                  <a:srgbClr val="FFFFFF"/>
                </a:solidFill>
                <a:latin typeface="Eurostile"/>
                <a:ea typeface="Monda"/>
                <a:cs typeface="Eurostile"/>
                <a:sym typeface="Monda"/>
              </a:rPr>
              <a:t> window of the galactic bulge for two epochs, 2010 and 2012.  Motions for approximately 65,000 stars are observed using WFC3 on board the Hubble Space Telescope (</a:t>
            </a:r>
            <a:r>
              <a:rPr lang="en-US" sz="2400" i="1" dirty="0">
                <a:solidFill>
                  <a:srgbClr val="FFFFFF"/>
                </a:solidFill>
                <a:latin typeface="Eurostile"/>
                <a:ea typeface="Monda"/>
                <a:cs typeface="Eurostile"/>
                <a:sym typeface="Monda"/>
              </a:rPr>
              <a:t>HST)</a:t>
            </a:r>
            <a:r>
              <a:rPr lang="en-US" sz="2400" dirty="0">
                <a:solidFill>
                  <a:srgbClr val="FFFFFF"/>
                </a:solidFill>
                <a:latin typeface="Eurostile"/>
                <a:ea typeface="Monda"/>
                <a:cs typeface="Eurostile"/>
                <a:sym typeface="Monda"/>
              </a:rPr>
              <a:t>.  Using both kinematics and color/magnitude, we are able to extract a very clean sample of 10,000 bulge stars.</a:t>
            </a:r>
          </a:p>
          <a:p>
            <a:pPr marL="0" marR="0" lvl="0" indent="0" algn="just" rtl="0">
              <a:spcBef>
                <a:spcPts val="0"/>
              </a:spcBef>
              <a:buNone/>
            </a:pPr>
            <a:endParaRPr sz="2400" b="0" i="0" u="none" strike="noStrike" cap="none" dirty="0">
              <a:solidFill>
                <a:srgbClr val="FFFFFF"/>
              </a:solidFill>
              <a:latin typeface="Eurostile"/>
              <a:ea typeface="Monda"/>
              <a:cs typeface="Eurostile"/>
              <a:sym typeface="Monda"/>
            </a:endParaRPr>
          </a:p>
          <a:p>
            <a:pPr marL="0" marR="0" lvl="0" indent="0" algn="ctr" rtl="0">
              <a:spcBef>
                <a:spcPts val="0"/>
              </a:spcBef>
              <a:buSzPct val="25000"/>
              <a:buNone/>
            </a:pPr>
            <a:r>
              <a:rPr lang="en-US" sz="3200" b="1" i="0" u="none" strike="noStrike" cap="none" dirty="0">
                <a:solidFill>
                  <a:srgbClr val="FFFFFF"/>
                </a:solidFill>
                <a:latin typeface="Eurostile"/>
                <a:ea typeface="Monda"/>
                <a:cs typeface="Eurostile"/>
                <a:sym typeface="Monda"/>
              </a:rPr>
              <a:t>Astrometry</a:t>
            </a:r>
          </a:p>
          <a:p>
            <a:pPr lvl="0" algn="just" rtl="0">
              <a:spcBef>
                <a:spcPts val="0"/>
              </a:spcBef>
              <a:buClr>
                <a:schemeClr val="dk1"/>
              </a:buClr>
              <a:buSzPct val="25000"/>
              <a:buFont typeface="Arial"/>
              <a:buNone/>
            </a:pPr>
            <a:r>
              <a:rPr lang="en-US" sz="2400" dirty="0">
                <a:solidFill>
                  <a:schemeClr val="lt1"/>
                </a:solidFill>
                <a:latin typeface="Eurostile"/>
                <a:ea typeface="Monda"/>
                <a:cs typeface="Eurostile"/>
                <a:sym typeface="Monda"/>
              </a:rPr>
              <a:t>DOLPHOT (a high precision astrometry and photometry routine), which is configured to implement Jay Anderson’s PSF library, is used to process the WFC3 images, and catalogs of stellar position and brightness are created. After correcting for a misalignment in the images, we compile a list containing pure proper motion values between the two epochs.</a:t>
            </a:r>
          </a:p>
          <a:p>
            <a:pPr marL="0" marR="0" lvl="0" indent="0" algn="just" rtl="0">
              <a:spcBef>
                <a:spcPts val="0"/>
              </a:spcBef>
              <a:buNone/>
            </a:pPr>
            <a:endParaRPr sz="2400" dirty="0">
              <a:solidFill>
                <a:schemeClr val="lt1"/>
              </a:solidFill>
              <a:latin typeface="Eurostile"/>
              <a:cs typeface="Eurostile"/>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None/>
            </a:pPr>
            <a:endParaRPr sz="2400" b="0" i="0" u="none" strike="noStrike" cap="none" dirty="0">
              <a:solidFill>
                <a:schemeClr val="lt1"/>
              </a:solidFill>
              <a:latin typeface="Eurostile"/>
              <a:cs typeface="Eurostile"/>
              <a:sym typeface="Arial"/>
            </a:endParaRPr>
          </a:p>
          <a:p>
            <a:pPr marL="0" marR="0" lvl="0" indent="0" algn="just" rtl="0">
              <a:spcBef>
                <a:spcPts val="0"/>
              </a:spcBef>
              <a:buSzPct val="25000"/>
              <a:buNone/>
            </a:pPr>
            <a:r>
              <a:rPr lang="en-US" sz="2400" b="0" i="0" u="none" strike="noStrike" cap="none" dirty="0">
                <a:solidFill>
                  <a:schemeClr val="lt1"/>
                </a:solidFill>
                <a:latin typeface="Eurostile"/>
                <a:cs typeface="Eurostile"/>
                <a:sym typeface="Arial"/>
              </a:rPr>
              <a:t>.</a:t>
            </a:r>
          </a:p>
        </p:txBody>
      </p:sp>
      <p:sp>
        <p:nvSpPr>
          <p:cNvPr id="90" name="Shape 90"/>
          <p:cNvSpPr txBox="1"/>
          <p:nvPr/>
        </p:nvSpPr>
        <p:spPr>
          <a:xfrm>
            <a:off x="0" y="15300"/>
            <a:ext cx="41147998" cy="4093428"/>
          </a:xfrm>
          <a:prstGeom prst="rect">
            <a:avLst/>
          </a:prstGeom>
          <a:solidFill>
            <a:srgbClr val="2B002B">
              <a:alpha val="44705"/>
            </a:srgbClr>
          </a:solidFill>
          <a:ln w="9525" cap="flat" cmpd="sng">
            <a:solidFill>
              <a:srgbClr val="A5A5A5"/>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None/>
            </a:pPr>
            <a:endParaRPr sz="1600" b="1" i="0" u="none" strike="noStrike" cap="none" dirty="0">
              <a:solidFill>
                <a:schemeClr val="lt1"/>
              </a:solidFill>
              <a:latin typeface="Eurostile"/>
              <a:ea typeface="Monda"/>
              <a:cs typeface="Eurostile"/>
              <a:sym typeface="Monda"/>
            </a:endParaRPr>
          </a:p>
          <a:p>
            <a:pPr marL="0" marR="0" lvl="0" indent="0" algn="ctr" rtl="0">
              <a:spcBef>
                <a:spcPts val="0"/>
              </a:spcBef>
              <a:buSzPct val="25000"/>
              <a:buNone/>
            </a:pPr>
            <a:r>
              <a:rPr lang="en-US" sz="4400" b="1" i="0" u="none" strike="noStrike" cap="none" dirty="0">
                <a:solidFill>
                  <a:schemeClr val="lt1"/>
                </a:solidFill>
                <a:latin typeface="Eurostile"/>
                <a:ea typeface="Monda"/>
                <a:cs typeface="Eurostile"/>
                <a:sym typeface="Monda"/>
              </a:rPr>
              <a:t>PROPER MOTION MEASUREMENTS IN THE GALACTIC BULGE AND DISK WITH</a:t>
            </a:r>
          </a:p>
          <a:p>
            <a:pPr marL="0" marR="0" lvl="0" indent="0" algn="ctr" rtl="0">
              <a:spcBef>
                <a:spcPts val="0"/>
              </a:spcBef>
              <a:buSzPct val="25000"/>
              <a:buNone/>
            </a:pPr>
            <a:r>
              <a:rPr lang="en-US" sz="4400" b="1" i="0" u="none" strike="noStrike" cap="none" dirty="0">
                <a:solidFill>
                  <a:schemeClr val="lt1"/>
                </a:solidFill>
                <a:latin typeface="Eurostile"/>
                <a:ea typeface="Monda"/>
                <a:cs typeface="Eurostile"/>
                <a:sym typeface="Monda"/>
              </a:rPr>
              <a:t> IMPLICATIONS FOR SOURCE STAR CHARACTERIZATION DURING THE WFIRST MISSION</a:t>
            </a:r>
          </a:p>
          <a:p>
            <a:pPr marL="0" marR="0" lvl="0" indent="0" algn="ctr" rtl="0">
              <a:spcBef>
                <a:spcPts val="0"/>
              </a:spcBef>
              <a:buSzPct val="25000"/>
              <a:buNone/>
            </a:pPr>
            <a:r>
              <a:rPr lang="en-US" sz="2800" b="0" i="0" u="none" strike="noStrike" cap="none" dirty="0">
                <a:solidFill>
                  <a:srgbClr val="7F7F7F"/>
                </a:solidFill>
                <a:latin typeface="Eurostile"/>
                <a:ea typeface="Monda"/>
                <a:cs typeface="Eurostile"/>
                <a:sym typeface="Monda"/>
              </a:rPr>
              <a:t>Science Poster</a:t>
            </a:r>
          </a:p>
          <a:p>
            <a:pPr marL="0" marR="0" lvl="0" indent="0" algn="ctr" rtl="0">
              <a:spcBef>
                <a:spcPts val="0"/>
              </a:spcBef>
              <a:buSzPct val="25000"/>
              <a:buNone/>
            </a:pPr>
            <a:r>
              <a:rPr lang="en-US" sz="2800" b="0" i="0" u="none" strike="noStrike" cap="none" dirty="0">
                <a:solidFill>
                  <a:srgbClr val="7F7F7F"/>
                </a:solidFill>
                <a:latin typeface="Eurostile"/>
                <a:ea typeface="Monda"/>
                <a:cs typeface="Eurostile"/>
                <a:sym typeface="Monda"/>
              </a:rPr>
              <a:t>Sean Terry</a:t>
            </a:r>
            <a:r>
              <a:rPr lang="en-US" sz="2800" b="0" i="0" u="none" strike="noStrike" cap="none" baseline="30000" dirty="0">
                <a:solidFill>
                  <a:srgbClr val="7F7F7F"/>
                </a:solidFill>
                <a:latin typeface="Eurostile"/>
                <a:ea typeface="Monda"/>
                <a:cs typeface="Eurostile"/>
                <a:sym typeface="Monda"/>
              </a:rPr>
              <a:t>1</a:t>
            </a:r>
            <a:r>
              <a:rPr lang="en-US" sz="2800" b="0" i="0" u="none" strike="noStrike" cap="none" dirty="0">
                <a:solidFill>
                  <a:srgbClr val="7F7F7F"/>
                </a:solidFill>
                <a:latin typeface="Eurostile"/>
                <a:ea typeface="Monda"/>
                <a:cs typeface="Eurostile"/>
                <a:sym typeface="Monda"/>
              </a:rPr>
              <a:t>, Ishaan Gandhi</a:t>
            </a:r>
            <a:r>
              <a:rPr lang="en-US" sz="2800" b="0" i="0" u="none" strike="noStrike" cap="none" baseline="30000" dirty="0">
                <a:solidFill>
                  <a:srgbClr val="7F7F7F"/>
                </a:solidFill>
                <a:latin typeface="Eurostile"/>
                <a:ea typeface="Monda"/>
                <a:cs typeface="Eurostile"/>
                <a:sym typeface="Monda"/>
              </a:rPr>
              <a:t>2</a:t>
            </a:r>
            <a:r>
              <a:rPr lang="en-US" sz="2800" b="0" i="0" u="none" strike="noStrike" cap="none" dirty="0">
                <a:solidFill>
                  <a:srgbClr val="7F7F7F"/>
                </a:solidFill>
                <a:latin typeface="Eurostile"/>
                <a:ea typeface="Monda"/>
                <a:cs typeface="Eurostile"/>
                <a:sym typeface="Monda"/>
              </a:rPr>
              <a:t>, David</a:t>
            </a:r>
            <a:r>
              <a:rPr lang="en-US" sz="2800" dirty="0">
                <a:solidFill>
                  <a:srgbClr val="7F7F7F"/>
                </a:solidFill>
                <a:latin typeface="Eurostile"/>
                <a:ea typeface="Monda"/>
                <a:cs typeface="Eurostile"/>
                <a:sym typeface="Monda"/>
              </a:rPr>
              <a:t> Bennett</a:t>
            </a:r>
            <a:r>
              <a:rPr lang="en-US" sz="2800" baseline="30000" dirty="0">
                <a:solidFill>
                  <a:srgbClr val="7F7F7F"/>
                </a:solidFill>
                <a:latin typeface="Eurostile"/>
                <a:ea typeface="Monda"/>
                <a:cs typeface="Eurostile"/>
                <a:sym typeface="Monda"/>
              </a:rPr>
              <a:t>3</a:t>
            </a:r>
            <a:r>
              <a:rPr lang="en-US" sz="2800" dirty="0">
                <a:solidFill>
                  <a:srgbClr val="7F7F7F"/>
                </a:solidFill>
                <a:latin typeface="Eurostile"/>
                <a:ea typeface="Monda"/>
                <a:cs typeface="Eurostile"/>
                <a:sym typeface="Monda"/>
              </a:rPr>
              <a:t>, </a:t>
            </a:r>
            <a:r>
              <a:rPr lang="en-US" sz="2800" b="0" i="0" u="none" strike="noStrike" cap="none" dirty="0">
                <a:solidFill>
                  <a:srgbClr val="7F7F7F"/>
                </a:solidFill>
                <a:latin typeface="Eurostile"/>
                <a:ea typeface="Monda"/>
                <a:cs typeface="Eurostile"/>
                <a:sym typeface="Monda"/>
              </a:rPr>
              <a:t>Richard Barry</a:t>
            </a:r>
            <a:r>
              <a:rPr lang="en-US" sz="2800" b="0" i="0" u="none" strike="noStrike" cap="none" baseline="30000" dirty="0">
                <a:solidFill>
                  <a:srgbClr val="7F7F7F"/>
                </a:solidFill>
                <a:latin typeface="Eurostile"/>
                <a:ea typeface="Monda"/>
                <a:cs typeface="Eurostile"/>
                <a:sym typeface="Monda"/>
              </a:rPr>
              <a:t>3</a:t>
            </a:r>
            <a:r>
              <a:rPr lang="en-US" sz="2800" b="0" i="0" u="none" strike="noStrike" cap="none" dirty="0">
                <a:solidFill>
                  <a:srgbClr val="7F7F7F"/>
                </a:solidFill>
                <a:latin typeface="Eurostile"/>
                <a:ea typeface="Monda"/>
                <a:cs typeface="Eurostile"/>
                <a:sym typeface="Monda"/>
              </a:rPr>
              <a:t> (code 66</a:t>
            </a:r>
            <a:r>
              <a:rPr lang="en-US" sz="2800" dirty="0">
                <a:solidFill>
                  <a:srgbClr val="7F7F7F"/>
                </a:solidFill>
                <a:latin typeface="Eurostile"/>
                <a:ea typeface="Monda"/>
                <a:cs typeface="Eurostile"/>
                <a:sym typeface="Monda"/>
              </a:rPr>
              <a:t>7</a:t>
            </a:r>
            <a:r>
              <a:rPr lang="en-US" sz="2800" b="0" i="0" u="none" strike="noStrike" cap="none" dirty="0">
                <a:solidFill>
                  <a:srgbClr val="7F7F7F"/>
                </a:solidFill>
                <a:latin typeface="Eurostile"/>
                <a:ea typeface="Monda"/>
                <a:cs typeface="Eurostile"/>
                <a:sym typeface="Monda"/>
              </a:rPr>
              <a:t>)</a:t>
            </a:r>
          </a:p>
          <a:p>
            <a:pPr marL="0" marR="0" lvl="0" indent="0" algn="ctr" rtl="0">
              <a:spcBef>
                <a:spcPts val="0"/>
              </a:spcBef>
              <a:buSzPct val="25000"/>
              <a:buNone/>
            </a:pPr>
            <a:r>
              <a:rPr lang="en-US" sz="2800" b="0" i="0" u="none" strike="noStrike" cap="none" baseline="30000" dirty="0">
                <a:solidFill>
                  <a:srgbClr val="7F7F7F"/>
                </a:solidFill>
                <a:latin typeface="Eurostile"/>
                <a:ea typeface="Monda"/>
                <a:cs typeface="Eurostile"/>
                <a:sym typeface="Monda"/>
              </a:rPr>
              <a:t>1</a:t>
            </a:r>
            <a:r>
              <a:rPr lang="en-US" sz="2800" b="0" i="0" u="none" strike="noStrike" cap="none" dirty="0">
                <a:solidFill>
                  <a:srgbClr val="7F7F7F"/>
                </a:solidFill>
                <a:latin typeface="Eurostile"/>
                <a:ea typeface="Monda"/>
                <a:cs typeface="Eurostile"/>
                <a:sym typeface="Monda"/>
              </a:rPr>
              <a:t>The Catholic University of America</a:t>
            </a:r>
          </a:p>
          <a:p>
            <a:pPr marL="0" marR="0" lvl="0" indent="0" algn="ctr" rtl="0">
              <a:spcBef>
                <a:spcPts val="0"/>
              </a:spcBef>
              <a:buSzPct val="25000"/>
              <a:buNone/>
            </a:pPr>
            <a:r>
              <a:rPr lang="en-US" sz="2800" b="0" i="0" u="none" strike="noStrike" cap="none" baseline="30000" dirty="0">
                <a:solidFill>
                  <a:srgbClr val="7F7F7F"/>
                </a:solidFill>
                <a:latin typeface="Eurostile"/>
                <a:ea typeface="Monda"/>
                <a:cs typeface="Eurostile"/>
                <a:sym typeface="Monda"/>
              </a:rPr>
              <a:t>2</a:t>
            </a:r>
            <a:r>
              <a:rPr lang="en-US" sz="2800" b="0" i="0" u="none" strike="noStrike" cap="none" dirty="0">
                <a:solidFill>
                  <a:srgbClr val="7F7F7F"/>
                </a:solidFill>
                <a:latin typeface="Eurostile"/>
                <a:ea typeface="Monda"/>
                <a:cs typeface="Eurostile"/>
                <a:sym typeface="Monda"/>
              </a:rPr>
              <a:t>Thomas Jefferson High School for Science and Technology</a:t>
            </a:r>
          </a:p>
          <a:p>
            <a:pPr marL="0" marR="0" lvl="0" indent="0" algn="ctr" rtl="0">
              <a:spcBef>
                <a:spcPts val="0"/>
              </a:spcBef>
              <a:buSzPct val="25000"/>
              <a:buNone/>
            </a:pPr>
            <a:r>
              <a:rPr lang="en-US" sz="2800" b="0" i="0" u="none" strike="noStrike" cap="none" baseline="30000" dirty="0">
                <a:solidFill>
                  <a:srgbClr val="7F7F7F"/>
                </a:solidFill>
                <a:latin typeface="Eurostile"/>
                <a:ea typeface="Monda"/>
                <a:cs typeface="Eurostile"/>
                <a:sym typeface="Monda"/>
              </a:rPr>
              <a:t>3</a:t>
            </a:r>
            <a:r>
              <a:rPr lang="en-US" sz="2800" b="0" i="0" u="none" strike="noStrike" cap="none" dirty="0">
                <a:solidFill>
                  <a:srgbClr val="7F7F7F"/>
                </a:solidFill>
                <a:latin typeface="Eurostile"/>
                <a:ea typeface="Monda"/>
                <a:cs typeface="Eurostile"/>
                <a:sym typeface="Monda"/>
              </a:rPr>
              <a:t>Laboratory for Exoplanets and Stellar Astrophysics</a:t>
            </a:r>
          </a:p>
          <a:p>
            <a:pPr marL="0" marR="0" lvl="0" indent="0" algn="ctr" rtl="0">
              <a:spcBef>
                <a:spcPts val="0"/>
              </a:spcBef>
              <a:buNone/>
            </a:pPr>
            <a:endParaRPr sz="1600" b="0" i="0" u="none" strike="noStrike" cap="none" dirty="0">
              <a:solidFill>
                <a:srgbClr val="7F7F7F"/>
              </a:solidFill>
              <a:latin typeface="Eurostile"/>
              <a:ea typeface="Monda"/>
              <a:cs typeface="Eurostile"/>
              <a:sym typeface="Monda"/>
            </a:endParaRPr>
          </a:p>
        </p:txBody>
      </p:sp>
      <p:pic>
        <p:nvPicPr>
          <p:cNvPr id="91" name="Shape 91" descr="tjlogo4.gif"/>
          <p:cNvPicPr preferRelativeResize="0"/>
          <p:nvPr/>
        </p:nvPicPr>
        <p:blipFill rotWithShape="1">
          <a:blip r:embed="rId4">
            <a:alphaModFix/>
          </a:blip>
          <a:srcRect/>
          <a:stretch/>
        </p:blipFill>
        <p:spPr>
          <a:xfrm>
            <a:off x="34070140" y="970755"/>
            <a:ext cx="2174400" cy="2182500"/>
          </a:xfrm>
          <a:prstGeom prst="rect">
            <a:avLst/>
          </a:prstGeom>
          <a:noFill/>
          <a:ln>
            <a:noFill/>
          </a:ln>
        </p:spPr>
      </p:pic>
      <p:sp>
        <p:nvSpPr>
          <p:cNvPr id="92" name="Shape 92"/>
          <p:cNvSpPr txBox="1"/>
          <p:nvPr/>
        </p:nvSpPr>
        <p:spPr>
          <a:xfrm>
            <a:off x="10600306" y="4652285"/>
            <a:ext cx="9705893" cy="19420691"/>
          </a:xfrm>
          <a:prstGeom prst="rect">
            <a:avLst/>
          </a:prstGeom>
          <a:solidFill>
            <a:srgbClr val="2B002B">
              <a:alpha val="44705"/>
            </a:srgbClr>
          </a:solidFill>
          <a:ln w="9525" cap="flat" cmpd="sng">
            <a:solidFill>
              <a:srgbClr val="A5A5A5"/>
            </a:solidFill>
            <a:prstDash val="solid"/>
            <a:round/>
            <a:headEnd type="none" w="med" len="med"/>
            <a:tailEnd type="none" w="med" len="med"/>
          </a:ln>
        </p:spPr>
        <p:txBody>
          <a:bodyPr lIns="274300" tIns="45700" rIns="274300" bIns="45700" anchor="t" anchorCtr="0">
            <a:noAutofit/>
          </a:bodyPr>
          <a:lstStyle/>
          <a:p>
            <a:pPr marL="0" marR="0" lvl="0" indent="0" algn="ctr" rtl="0">
              <a:spcBef>
                <a:spcPts val="0"/>
              </a:spcBef>
              <a:buSzPct val="25000"/>
              <a:buNone/>
            </a:pPr>
            <a:r>
              <a:rPr lang="en-US" sz="3200" b="1" i="0" u="none" strike="noStrike" cap="none" dirty="0">
                <a:solidFill>
                  <a:srgbClr val="FFFFFF"/>
                </a:solidFill>
                <a:latin typeface="Eurostile"/>
                <a:ea typeface="Monda"/>
                <a:cs typeface="Eurostile"/>
                <a:sym typeface="Monda"/>
              </a:rPr>
              <a:t>Separating Disk and Bulge Stars</a:t>
            </a:r>
          </a:p>
          <a:p>
            <a:pPr marL="0" marR="0" lvl="0" indent="0" algn="just" rtl="0">
              <a:spcBef>
                <a:spcPts val="0"/>
              </a:spcBef>
              <a:buSzPct val="25000"/>
              <a:buNone/>
            </a:pPr>
            <a:r>
              <a:rPr lang="en-US" sz="2400" b="0" i="0" u="none" strike="noStrike" cap="none" dirty="0">
                <a:solidFill>
                  <a:schemeClr val="lt1"/>
                </a:solidFill>
                <a:latin typeface="Eurostile"/>
                <a:ea typeface="Monda"/>
                <a:cs typeface="Eurostile"/>
                <a:sym typeface="Monda"/>
              </a:rPr>
              <a:t>In order to create a clean luminosity function (LF) of bulge stars, contamination from disk stars must be removed.  Due to large overlaps in kinematics of disk and bulge stars, separation between the populations is first achieved by considering all stars above the main sequence turn off.  These stars are clearly separated on a color magnitude diagram (CMD) created from the F814W and F555W filters into an older, late-evolution bulge population, and an </a:t>
            </a:r>
            <a:r>
              <a:rPr lang="en-US" sz="2400" b="0" i="0" u="none" strike="noStrike" cap="none" dirty="0" err="1">
                <a:solidFill>
                  <a:schemeClr val="lt1"/>
                </a:solidFill>
                <a:latin typeface="Eurostile"/>
                <a:ea typeface="Monda"/>
                <a:cs typeface="Eurostile"/>
                <a:sym typeface="Monda"/>
              </a:rPr>
              <a:t>unevolved</a:t>
            </a:r>
            <a:r>
              <a:rPr lang="en-US" sz="2400" b="0" i="0" u="none" strike="noStrike" cap="none" dirty="0">
                <a:solidFill>
                  <a:schemeClr val="lt1"/>
                </a:solidFill>
                <a:latin typeface="Eurostile"/>
                <a:ea typeface="Monda"/>
                <a:cs typeface="Eurostile"/>
                <a:sym typeface="Monda"/>
              </a:rPr>
              <a:t> main sequence disk population.  </a:t>
            </a: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2400" b="0" i="0" u="none" strike="noStrike" cap="none" dirty="0">
              <a:solidFill>
                <a:schemeClr val="lt1"/>
              </a:solidFill>
              <a:latin typeface="Eurostile"/>
              <a:ea typeface="Monda"/>
              <a:cs typeface="Eurostile"/>
              <a:sym typeface="Monda"/>
            </a:endParaRPr>
          </a:p>
          <a:p>
            <a:pPr marL="0" marR="0" lvl="0" indent="0" algn="just" rtl="0">
              <a:spcBef>
                <a:spcPts val="0"/>
              </a:spcBef>
              <a:buSzPct val="25000"/>
              <a:buNone/>
            </a:pPr>
            <a:r>
              <a:rPr lang="en-US" sz="2400" b="0" i="0" u="none" strike="noStrike" cap="none" dirty="0">
                <a:solidFill>
                  <a:schemeClr val="lt1"/>
                </a:solidFill>
                <a:latin typeface="Eurostile"/>
                <a:ea typeface="Monda"/>
                <a:cs typeface="Eurostile"/>
                <a:sym typeface="Monda"/>
              </a:rPr>
              <a:t>Plotting the proper motions of individual stars, a vector point diagram shows a marked difference in the centroid value of the two populations corresponding to a mean bulge proper motion of (𝞵l, 𝞵b) ≅ (0 mas/</a:t>
            </a:r>
            <a:r>
              <a:rPr lang="en-US" sz="2400" b="0" i="0" u="none" strike="noStrike" cap="none" dirty="0" err="1">
                <a:solidFill>
                  <a:schemeClr val="lt1"/>
                </a:solidFill>
                <a:latin typeface="Eurostile"/>
                <a:ea typeface="Monda"/>
                <a:cs typeface="Eurostile"/>
                <a:sym typeface="Monda"/>
              </a:rPr>
              <a:t>yr</a:t>
            </a:r>
            <a:r>
              <a:rPr lang="en-US" sz="2400" b="0" i="0" u="none" strike="noStrike" cap="none" dirty="0">
                <a:solidFill>
                  <a:schemeClr val="lt1"/>
                </a:solidFill>
                <a:latin typeface="Eurostile"/>
                <a:ea typeface="Monda"/>
                <a:cs typeface="Eurostile"/>
                <a:sym typeface="Monda"/>
              </a:rPr>
              <a:t>, 0 mas/</a:t>
            </a:r>
            <a:r>
              <a:rPr lang="en-US" sz="2400" b="0" i="0" u="none" strike="noStrike" cap="none" dirty="0" err="1">
                <a:solidFill>
                  <a:schemeClr val="lt1"/>
                </a:solidFill>
                <a:latin typeface="Eurostile"/>
                <a:ea typeface="Monda"/>
                <a:cs typeface="Eurostile"/>
                <a:sym typeface="Monda"/>
              </a:rPr>
              <a:t>yr</a:t>
            </a:r>
            <a:r>
              <a:rPr lang="en-US" sz="2400" b="0" i="0" u="none" strike="noStrike" cap="none" dirty="0">
                <a:solidFill>
                  <a:schemeClr val="lt1"/>
                </a:solidFill>
                <a:latin typeface="Eurostile"/>
                <a:ea typeface="Monda"/>
                <a:cs typeface="Eurostile"/>
                <a:sym typeface="Monda"/>
              </a:rPr>
              <a:t>), and a mean disk proper motion of (𝞵l, 𝞵b) ≅(1.5 mas/</a:t>
            </a:r>
            <a:r>
              <a:rPr lang="en-US" sz="2400" b="0" i="0" u="none" strike="noStrike" cap="none" dirty="0" err="1">
                <a:solidFill>
                  <a:schemeClr val="lt1"/>
                </a:solidFill>
                <a:latin typeface="Eurostile"/>
                <a:ea typeface="Monda"/>
                <a:cs typeface="Eurostile"/>
                <a:sym typeface="Monda"/>
              </a:rPr>
              <a:t>yr</a:t>
            </a:r>
            <a:r>
              <a:rPr lang="en-US" sz="2400" b="0" i="0" u="none" strike="noStrike" cap="none" dirty="0">
                <a:solidFill>
                  <a:schemeClr val="lt1"/>
                </a:solidFill>
                <a:latin typeface="Eurostile"/>
                <a:ea typeface="Monda"/>
                <a:cs typeface="Eurostile"/>
                <a:sym typeface="Monda"/>
              </a:rPr>
              <a:t>, 1.0 mas/</a:t>
            </a:r>
            <a:r>
              <a:rPr lang="en-US" sz="2400" b="0" i="0" u="none" strike="noStrike" cap="none" dirty="0" err="1">
                <a:solidFill>
                  <a:schemeClr val="lt1"/>
                </a:solidFill>
                <a:latin typeface="Eurostile"/>
                <a:ea typeface="Monda"/>
                <a:cs typeface="Eurostile"/>
                <a:sym typeface="Monda"/>
              </a:rPr>
              <a:t>yr</a:t>
            </a:r>
            <a:r>
              <a:rPr lang="en-US" sz="2400" b="0" i="0" u="none" strike="noStrike" cap="none" dirty="0">
                <a:solidFill>
                  <a:schemeClr val="lt1"/>
                </a:solidFill>
                <a:latin typeface="Eurostile"/>
                <a:ea typeface="Monda"/>
                <a:cs typeface="Eurostile"/>
                <a:sym typeface="Monda"/>
              </a:rPr>
              <a:t>).  When separating the bulge and disk populations below the main sequence turnoff, we create another vector point diagram.  We take all stars with proper motion less than -</a:t>
            </a:r>
            <a:r>
              <a:rPr lang="en-US" sz="2400" dirty="0">
                <a:solidFill>
                  <a:schemeClr val="lt1"/>
                </a:solidFill>
                <a:latin typeface="Eurostile"/>
                <a:ea typeface="Monda"/>
                <a:cs typeface="Eurostile"/>
                <a:sym typeface="Monda"/>
              </a:rPr>
              <a:t>2</a:t>
            </a:r>
            <a:r>
              <a:rPr lang="en-US" sz="2400" b="0" i="0" u="none" strike="noStrike" cap="none" dirty="0">
                <a:solidFill>
                  <a:schemeClr val="lt1"/>
                </a:solidFill>
                <a:latin typeface="Eurostile"/>
                <a:ea typeface="Monda"/>
                <a:cs typeface="Eurostile"/>
                <a:sym typeface="Monda"/>
              </a:rPr>
              <a:t> mas/</a:t>
            </a:r>
            <a:r>
              <a:rPr lang="en-US" sz="2400" b="0" i="0" u="none" strike="noStrike" cap="none" dirty="0" err="1">
                <a:solidFill>
                  <a:schemeClr val="lt1"/>
                </a:solidFill>
                <a:latin typeface="Eurostile"/>
                <a:ea typeface="Monda"/>
                <a:cs typeface="Eurostile"/>
                <a:sym typeface="Monda"/>
              </a:rPr>
              <a:t>yr</a:t>
            </a:r>
            <a:r>
              <a:rPr lang="en-US" sz="2400" b="0" i="0" u="none" strike="noStrike" cap="none" dirty="0">
                <a:solidFill>
                  <a:schemeClr val="lt1"/>
                </a:solidFill>
                <a:latin typeface="Eurostile"/>
                <a:ea typeface="Monda"/>
                <a:cs typeface="Eurostile"/>
                <a:sym typeface="Monda"/>
              </a:rPr>
              <a:t> in both the x and y coordinate directions to be bulge stars and discard all others.  </a:t>
            </a: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a:p>
            <a:pPr marL="0" marR="0" lvl="0" indent="0" algn="just" rtl="0">
              <a:spcBef>
                <a:spcPts val="0"/>
              </a:spcBef>
              <a:buNone/>
            </a:pPr>
            <a:endParaRPr sz="3600" b="0" i="0" u="none" strike="noStrike" cap="none" dirty="0">
              <a:solidFill>
                <a:schemeClr val="lt1"/>
              </a:solidFill>
              <a:latin typeface="Eurostile"/>
              <a:ea typeface="Monda"/>
              <a:cs typeface="Eurostile"/>
              <a:sym typeface="Monda"/>
            </a:endParaRPr>
          </a:p>
        </p:txBody>
      </p:sp>
      <p:sp>
        <p:nvSpPr>
          <p:cNvPr id="93" name="Shape 93"/>
          <p:cNvSpPr txBox="1"/>
          <p:nvPr/>
        </p:nvSpPr>
        <p:spPr>
          <a:xfrm>
            <a:off x="20759750" y="4691974"/>
            <a:ext cx="9705900" cy="19420800"/>
          </a:xfrm>
          <a:prstGeom prst="rect">
            <a:avLst/>
          </a:prstGeom>
          <a:solidFill>
            <a:srgbClr val="2B002B">
              <a:alpha val="44705"/>
            </a:srgbClr>
          </a:solidFill>
          <a:ln w="9525" cap="flat" cmpd="sng">
            <a:solidFill>
              <a:srgbClr val="A5A5A5"/>
            </a:solidFill>
            <a:prstDash val="solid"/>
            <a:round/>
            <a:headEnd type="none" w="med" len="med"/>
            <a:tailEnd type="none" w="med" len="med"/>
          </a:ln>
        </p:spPr>
        <p:txBody>
          <a:bodyPr lIns="274320" tIns="45700" rIns="274320" bIns="45700" anchor="t" anchorCtr="0">
            <a:noAutofit/>
          </a:bodyPr>
          <a:lstStyle/>
          <a:p>
            <a:pPr lvl="0" algn="just" rtl="0">
              <a:lnSpc>
                <a:spcPct val="115000"/>
              </a:lnSpc>
              <a:spcBef>
                <a:spcPts val="0"/>
              </a:spcBef>
              <a:buClr>
                <a:schemeClr val="dk1"/>
              </a:buClr>
              <a:buSzPct val="45833"/>
              <a:buFont typeface="Arial"/>
              <a:buNone/>
            </a:pPr>
            <a:r>
              <a:rPr lang="en-US" sz="2400" dirty="0">
                <a:solidFill>
                  <a:srgbClr val="FFFFFF"/>
                </a:solidFill>
                <a:latin typeface="Eurostile"/>
                <a:cs typeface="Eurostile"/>
              </a:rPr>
              <a:t>From here, a clean bulge sample is presented on our CMD. A luminosity function (LF) is then created from this dataset using only the clean sample of bulge stars (not shown).</a:t>
            </a: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just" rtl="0">
              <a:lnSpc>
                <a:spcPct val="115000"/>
              </a:lnSpc>
              <a:spcBef>
                <a:spcPts val="0"/>
              </a:spcBef>
              <a:buClr>
                <a:schemeClr val="dk1"/>
              </a:buClr>
              <a:buFont typeface="Arial"/>
              <a:buNone/>
            </a:pPr>
            <a:endParaRPr sz="2400" dirty="0">
              <a:solidFill>
                <a:srgbClr val="FFFFFF"/>
              </a:solidFill>
              <a:latin typeface="Eurostile"/>
              <a:cs typeface="Eurostile"/>
            </a:endParaRPr>
          </a:p>
          <a:p>
            <a:pPr lvl="0" algn="ctr" rtl="0">
              <a:lnSpc>
                <a:spcPct val="115000"/>
              </a:lnSpc>
              <a:spcBef>
                <a:spcPts val="0"/>
              </a:spcBef>
              <a:buClr>
                <a:schemeClr val="dk1"/>
              </a:buClr>
              <a:buSzPct val="34375"/>
              <a:buFont typeface="Arial"/>
              <a:buNone/>
            </a:pPr>
            <a:r>
              <a:rPr lang="en-US" sz="3200" b="1" dirty="0">
                <a:solidFill>
                  <a:srgbClr val="FFFFFF"/>
                </a:solidFill>
                <a:latin typeface="Eurostile"/>
                <a:ea typeface="Monda"/>
                <a:cs typeface="Eurostile"/>
                <a:sym typeface="Monda"/>
              </a:rPr>
              <a:t> Examining Proper Motions</a:t>
            </a:r>
          </a:p>
        </p:txBody>
      </p:sp>
      <p:sp>
        <p:nvSpPr>
          <p:cNvPr id="94" name="Shape 94"/>
          <p:cNvSpPr txBox="1"/>
          <p:nvPr/>
        </p:nvSpPr>
        <p:spPr>
          <a:xfrm>
            <a:off x="30979850" y="4691975"/>
            <a:ext cx="9705900" cy="19380900"/>
          </a:xfrm>
          <a:prstGeom prst="rect">
            <a:avLst/>
          </a:prstGeom>
          <a:solidFill>
            <a:srgbClr val="2B002B">
              <a:alpha val="44705"/>
            </a:srgbClr>
          </a:solidFill>
          <a:ln w="9525" cap="flat" cmpd="sng">
            <a:solidFill>
              <a:srgbClr val="A5A5A5"/>
            </a:solidFill>
            <a:prstDash val="solid"/>
            <a:round/>
            <a:headEnd type="none" w="med" len="med"/>
            <a:tailEnd type="none" w="med" len="med"/>
          </a:ln>
        </p:spPr>
        <p:txBody>
          <a:bodyPr lIns="274320" tIns="45700" rIns="274320" bIns="45700" anchor="t" anchorCtr="0">
            <a:noAutofit/>
          </a:bodyPr>
          <a:lstStyle/>
          <a:p>
            <a:pPr lvl="0" algn="ctr" rtl="0">
              <a:lnSpc>
                <a:spcPct val="115000"/>
              </a:lnSpc>
              <a:spcBef>
                <a:spcPts val="0"/>
              </a:spcBef>
              <a:buNone/>
            </a:pPr>
            <a:r>
              <a:rPr lang="en-US" sz="3200" b="1" dirty="0">
                <a:solidFill>
                  <a:schemeClr val="lt1"/>
                </a:solidFill>
                <a:latin typeface="Eurostile"/>
                <a:ea typeface="Monda"/>
                <a:cs typeface="Eurostile"/>
                <a:sym typeface="Monda"/>
              </a:rPr>
              <a:t>Infrared Channel</a:t>
            </a:r>
          </a:p>
          <a:p>
            <a:pPr lvl="0" algn="just" rtl="0">
              <a:lnSpc>
                <a:spcPct val="115000"/>
              </a:lnSpc>
              <a:spcBef>
                <a:spcPts val="0"/>
              </a:spcBef>
              <a:buNone/>
            </a:pPr>
            <a:r>
              <a:rPr lang="en-US" sz="2400" dirty="0">
                <a:solidFill>
                  <a:schemeClr val="lt1"/>
                </a:solidFill>
                <a:latin typeface="Eurostile"/>
                <a:cs typeface="Eurostile"/>
              </a:rPr>
              <a:t>Proper motion measurements followed by kinematic and color separations are repeated for IR-channel images (F110W and F160W) and deeper CMDs and LFs are created. </a:t>
            </a: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just" rtl="0">
              <a:lnSpc>
                <a:spcPct val="115000"/>
              </a:lnSpc>
              <a:spcBef>
                <a:spcPts val="0"/>
              </a:spcBef>
              <a:buNone/>
            </a:pPr>
            <a:endParaRPr sz="2400" dirty="0">
              <a:solidFill>
                <a:schemeClr val="lt1"/>
              </a:solidFill>
              <a:latin typeface="Eurostile"/>
              <a:cs typeface="Eurostile"/>
            </a:endParaRPr>
          </a:p>
          <a:p>
            <a:pPr lvl="0" algn="ctr" rtl="0">
              <a:lnSpc>
                <a:spcPct val="115000"/>
              </a:lnSpc>
              <a:spcBef>
                <a:spcPts val="0"/>
              </a:spcBef>
              <a:buNone/>
            </a:pPr>
            <a:endParaRPr sz="3200" b="1" dirty="0">
              <a:solidFill>
                <a:schemeClr val="lt1"/>
              </a:solidFill>
              <a:latin typeface="Eurostile"/>
              <a:ea typeface="Monda"/>
              <a:cs typeface="Eurostile"/>
              <a:sym typeface="Monda"/>
            </a:endParaRPr>
          </a:p>
          <a:p>
            <a:pPr lvl="0" algn="ctr" rtl="0">
              <a:lnSpc>
                <a:spcPct val="115000"/>
              </a:lnSpc>
              <a:spcBef>
                <a:spcPts val="0"/>
              </a:spcBef>
              <a:buClr>
                <a:schemeClr val="dk1"/>
              </a:buClr>
              <a:buSzPct val="34375"/>
              <a:buFont typeface="Arial"/>
              <a:buNone/>
            </a:pPr>
            <a:r>
              <a:rPr lang="en-US" sz="3200" b="1" dirty="0">
                <a:solidFill>
                  <a:schemeClr val="lt1"/>
                </a:solidFill>
                <a:latin typeface="Eurostile"/>
                <a:ea typeface="Monda"/>
                <a:cs typeface="Eurostile"/>
                <a:sym typeface="Monda"/>
              </a:rPr>
              <a:t>Discussion</a:t>
            </a:r>
          </a:p>
          <a:p>
            <a:pPr lvl="0" algn="just" rtl="0">
              <a:lnSpc>
                <a:spcPct val="115000"/>
              </a:lnSpc>
              <a:spcBef>
                <a:spcPts val="0"/>
              </a:spcBef>
              <a:buNone/>
            </a:pPr>
            <a:r>
              <a:rPr lang="en-US" sz="2400" dirty="0">
                <a:solidFill>
                  <a:schemeClr val="lt1"/>
                </a:solidFill>
                <a:latin typeface="Eurostile"/>
                <a:ea typeface="Monda"/>
                <a:cs typeface="Eurostile"/>
                <a:sym typeface="Monda"/>
              </a:rPr>
              <a:t>High-precision proper motion measurements were carried out on stellar catalogs in multiple wavebands. The astrometry routine used has a measurement precision of 0.01. When plotting the motion of the stars above the main-sequence turnoff, two clear populations emerge. Using this separation as a catalyst, we produce a very clean CMD and luminosity function for the bulge (and background disk population) with approximately 2% contamination from foreground disk stars. Future work for this project will involve producing a clean background-disk star catalog and studying the characteristics of those objects in detail.</a:t>
            </a:r>
          </a:p>
          <a:p>
            <a:pPr lvl="0" algn="ctr" rtl="0">
              <a:lnSpc>
                <a:spcPct val="115000"/>
              </a:lnSpc>
              <a:spcBef>
                <a:spcPts val="0"/>
              </a:spcBef>
              <a:buNone/>
            </a:pPr>
            <a:endParaRPr sz="1800" b="1" dirty="0">
              <a:solidFill>
                <a:schemeClr val="lt1"/>
              </a:solidFill>
              <a:latin typeface="Eurostile"/>
              <a:ea typeface="Monda"/>
              <a:cs typeface="Eurostile"/>
              <a:sym typeface="Monda"/>
            </a:endParaRPr>
          </a:p>
          <a:p>
            <a:pPr lvl="0" algn="ctr" rtl="0">
              <a:lnSpc>
                <a:spcPct val="115000"/>
              </a:lnSpc>
              <a:spcBef>
                <a:spcPts val="0"/>
              </a:spcBef>
              <a:buNone/>
            </a:pPr>
            <a:r>
              <a:rPr lang="en-US" sz="2400" b="1" dirty="0">
                <a:solidFill>
                  <a:schemeClr val="lt1"/>
                </a:solidFill>
                <a:latin typeface="Eurostile"/>
                <a:ea typeface="Monda"/>
                <a:cs typeface="Eurostile"/>
                <a:sym typeface="Monda"/>
              </a:rPr>
              <a:t>Acknowledgements &amp; References</a:t>
            </a:r>
          </a:p>
          <a:p>
            <a:pPr lvl="0" algn="just" rtl="0">
              <a:lnSpc>
                <a:spcPct val="115000"/>
              </a:lnSpc>
              <a:spcBef>
                <a:spcPts val="0"/>
              </a:spcBef>
              <a:buNone/>
            </a:pPr>
            <a:r>
              <a:rPr lang="en-US" sz="1800" dirty="0">
                <a:solidFill>
                  <a:schemeClr val="lt1"/>
                </a:solidFill>
                <a:latin typeface="Eurostile"/>
                <a:ea typeface="Monda"/>
                <a:cs typeface="Eurostile"/>
                <a:sym typeface="Monda"/>
              </a:rPr>
              <a:t>Special thanks to Richard Barry and David Bennett for their valuable contributions to our project. We also thank Jay Anderson and Andy Dolphin for their advice and recommendations for the photometry and astrometry routines.</a:t>
            </a:r>
          </a:p>
          <a:p>
            <a:pPr marL="0" lvl="0" indent="-222250" rtl="0">
              <a:spcBef>
                <a:spcPts val="0"/>
              </a:spcBef>
              <a:buClr>
                <a:schemeClr val="dk1"/>
              </a:buClr>
              <a:buFont typeface="Arial"/>
              <a:buNone/>
            </a:pPr>
            <a:endParaRPr sz="1800" dirty="0">
              <a:solidFill>
                <a:srgbClr val="FFFFFF"/>
              </a:solidFill>
              <a:latin typeface="Eurostile"/>
              <a:ea typeface="Monda"/>
              <a:cs typeface="Eurostile"/>
              <a:sym typeface="Monda"/>
            </a:endParaRPr>
          </a:p>
          <a:p>
            <a:pPr marL="0" lvl="0" indent="-222250" rtl="0">
              <a:spcBef>
                <a:spcPts val="0"/>
              </a:spcBef>
              <a:buClr>
                <a:schemeClr val="dk1"/>
              </a:buClr>
              <a:buSzPct val="194444"/>
              <a:buFont typeface="Arial"/>
              <a:buNone/>
            </a:pPr>
            <a:r>
              <a:rPr lang="en-US" sz="1800" dirty="0">
                <a:solidFill>
                  <a:srgbClr val="FFFFFF"/>
                </a:solidFill>
                <a:latin typeface="Eurostile"/>
                <a:ea typeface="Monda"/>
                <a:cs typeface="Eurostile"/>
                <a:sym typeface="Monda"/>
              </a:rPr>
              <a:t>Anderson, J., King, I.R. 2000, PASP, 112, 1360</a:t>
            </a:r>
          </a:p>
          <a:p>
            <a:pPr marL="0" lvl="0" indent="-222250" rtl="0">
              <a:spcBef>
                <a:spcPts val="0"/>
              </a:spcBef>
              <a:buClr>
                <a:schemeClr val="dk1"/>
              </a:buClr>
              <a:buSzPct val="194444"/>
              <a:buFont typeface="Arial"/>
              <a:buNone/>
            </a:pPr>
            <a:r>
              <a:rPr lang="en-US" sz="1800" dirty="0">
                <a:solidFill>
                  <a:srgbClr val="FFFFFF"/>
                </a:solidFill>
                <a:latin typeface="Eurostile"/>
                <a:ea typeface="Monda"/>
                <a:cs typeface="Eurostile"/>
                <a:sym typeface="Monda"/>
              </a:rPr>
              <a:t>Brown, T. 2008, HST prop, 11664, 17</a:t>
            </a:r>
          </a:p>
          <a:p>
            <a:pPr marL="0" lvl="0" indent="-222250" rtl="0">
              <a:spcBef>
                <a:spcPts val="0"/>
              </a:spcBef>
              <a:buClr>
                <a:schemeClr val="dk1"/>
              </a:buClr>
              <a:buSzPct val="194444"/>
              <a:buFont typeface="Arial"/>
              <a:buNone/>
            </a:pPr>
            <a:r>
              <a:rPr lang="en-US" sz="1800" dirty="0" err="1">
                <a:solidFill>
                  <a:srgbClr val="FFFFFF"/>
                </a:solidFill>
                <a:latin typeface="Eurostile"/>
                <a:ea typeface="Monda"/>
                <a:cs typeface="Eurostile"/>
                <a:sym typeface="Monda"/>
              </a:rPr>
              <a:t>Calamida</a:t>
            </a:r>
            <a:r>
              <a:rPr lang="en-US" sz="1800" dirty="0">
                <a:solidFill>
                  <a:srgbClr val="FFFFFF"/>
                </a:solidFill>
                <a:latin typeface="Eurostile"/>
                <a:ea typeface="Monda"/>
                <a:cs typeface="Eurostile"/>
                <a:sym typeface="Monda"/>
              </a:rPr>
              <a:t>, A., </a:t>
            </a:r>
            <a:r>
              <a:rPr lang="en-US" sz="1800" dirty="0" err="1">
                <a:solidFill>
                  <a:srgbClr val="FFFFFF"/>
                </a:solidFill>
                <a:latin typeface="Eurostile"/>
                <a:ea typeface="Monda"/>
                <a:cs typeface="Eurostile"/>
                <a:sym typeface="Monda"/>
              </a:rPr>
              <a:t>Sahu</a:t>
            </a:r>
            <a:r>
              <a:rPr lang="en-US" sz="1800" dirty="0">
                <a:solidFill>
                  <a:srgbClr val="FFFFFF"/>
                </a:solidFill>
                <a:latin typeface="Eurostile"/>
                <a:ea typeface="Monda"/>
                <a:cs typeface="Eurostile"/>
                <a:sym typeface="Monda"/>
              </a:rPr>
              <a:t>, K.C., et al. 2014 </a:t>
            </a:r>
            <a:r>
              <a:rPr lang="en-US" sz="1800" dirty="0" err="1">
                <a:solidFill>
                  <a:srgbClr val="FFFFFF"/>
                </a:solidFill>
                <a:latin typeface="Eurostile"/>
                <a:ea typeface="Monda"/>
                <a:cs typeface="Eurostile"/>
                <a:sym typeface="Monda"/>
              </a:rPr>
              <a:t>ApJ</a:t>
            </a:r>
            <a:r>
              <a:rPr lang="en-US" sz="1800" dirty="0">
                <a:solidFill>
                  <a:srgbClr val="FFFFFF"/>
                </a:solidFill>
                <a:latin typeface="Eurostile"/>
                <a:ea typeface="Monda"/>
                <a:cs typeface="Eurostile"/>
                <a:sym typeface="Monda"/>
              </a:rPr>
              <a:t>, 790, 164</a:t>
            </a:r>
          </a:p>
          <a:p>
            <a:pPr marL="0" lvl="0" indent="-222250" rtl="0">
              <a:spcBef>
                <a:spcPts val="0"/>
              </a:spcBef>
              <a:buClr>
                <a:schemeClr val="dk1"/>
              </a:buClr>
              <a:buSzPct val="194444"/>
              <a:buFont typeface="Arial"/>
              <a:buNone/>
            </a:pPr>
            <a:r>
              <a:rPr lang="en-US" sz="1800" dirty="0">
                <a:solidFill>
                  <a:srgbClr val="FFFFFF"/>
                </a:solidFill>
                <a:latin typeface="Eurostile"/>
                <a:ea typeface="Monda"/>
                <a:cs typeface="Eurostile"/>
                <a:sym typeface="Monda"/>
              </a:rPr>
              <a:t>Clarkson, W., et al. 2008, </a:t>
            </a:r>
            <a:r>
              <a:rPr lang="en-US" sz="1800" dirty="0" err="1">
                <a:solidFill>
                  <a:srgbClr val="FFFFFF"/>
                </a:solidFill>
                <a:latin typeface="Eurostile"/>
                <a:ea typeface="Monda"/>
                <a:cs typeface="Eurostile"/>
                <a:sym typeface="Monda"/>
              </a:rPr>
              <a:t>ApJ</a:t>
            </a:r>
            <a:r>
              <a:rPr lang="en-US" sz="1800" dirty="0">
                <a:solidFill>
                  <a:srgbClr val="FFFFFF"/>
                </a:solidFill>
                <a:latin typeface="Eurostile"/>
                <a:ea typeface="Monda"/>
                <a:cs typeface="Eurostile"/>
                <a:sym typeface="Monda"/>
              </a:rPr>
              <a:t>, 684, 1110</a:t>
            </a:r>
          </a:p>
          <a:p>
            <a:pPr marL="0" lvl="0" indent="0" rtl="0">
              <a:spcBef>
                <a:spcPts val="0"/>
              </a:spcBef>
              <a:buNone/>
            </a:pPr>
            <a:r>
              <a:rPr lang="en-US" sz="1800" dirty="0">
                <a:solidFill>
                  <a:srgbClr val="FFFFFF"/>
                </a:solidFill>
                <a:latin typeface="Eurostile"/>
                <a:ea typeface="Monda"/>
                <a:cs typeface="Eurostile"/>
                <a:sym typeface="Monda"/>
              </a:rPr>
              <a:t>Dolphin, A.E., 2000, PASP, 112, 1383</a:t>
            </a:r>
          </a:p>
          <a:p>
            <a:pPr marL="0" lvl="0" indent="-222250" rtl="0">
              <a:spcBef>
                <a:spcPts val="0"/>
              </a:spcBef>
              <a:buClr>
                <a:schemeClr val="dk1"/>
              </a:buClr>
              <a:buSzPct val="194444"/>
              <a:buFont typeface="Arial"/>
              <a:buNone/>
            </a:pPr>
            <a:r>
              <a:rPr lang="en-US" sz="1800" dirty="0">
                <a:solidFill>
                  <a:srgbClr val="FFFFFF"/>
                </a:solidFill>
                <a:latin typeface="Eurostile"/>
                <a:ea typeface="Monda"/>
                <a:cs typeface="Eurostile"/>
                <a:sym typeface="Monda"/>
              </a:rPr>
              <a:t>Dotter, A., </a:t>
            </a:r>
            <a:r>
              <a:rPr lang="en-US" sz="1800" dirty="0" err="1">
                <a:solidFill>
                  <a:srgbClr val="FFFFFF"/>
                </a:solidFill>
                <a:latin typeface="Eurostile"/>
                <a:ea typeface="Monda"/>
                <a:cs typeface="Eurostile"/>
                <a:sym typeface="Monda"/>
              </a:rPr>
              <a:t>Chaboyer</a:t>
            </a:r>
            <a:r>
              <a:rPr lang="en-US" sz="1800" dirty="0">
                <a:solidFill>
                  <a:srgbClr val="FFFFFF"/>
                </a:solidFill>
                <a:latin typeface="Eurostile"/>
                <a:ea typeface="Monda"/>
                <a:cs typeface="Eurostile"/>
                <a:sym typeface="Monda"/>
              </a:rPr>
              <a:t>, B., et al. 2008, </a:t>
            </a:r>
            <a:r>
              <a:rPr lang="en-US" sz="1800" dirty="0" err="1">
                <a:solidFill>
                  <a:srgbClr val="FFFFFF"/>
                </a:solidFill>
                <a:latin typeface="Eurostile"/>
                <a:ea typeface="Monda"/>
                <a:cs typeface="Eurostile"/>
                <a:sym typeface="Monda"/>
              </a:rPr>
              <a:t>ApJS</a:t>
            </a:r>
            <a:r>
              <a:rPr lang="en-US" sz="1800" dirty="0">
                <a:solidFill>
                  <a:srgbClr val="FFFFFF"/>
                </a:solidFill>
                <a:latin typeface="Eurostile"/>
                <a:ea typeface="Monda"/>
                <a:cs typeface="Eurostile"/>
                <a:sym typeface="Monda"/>
              </a:rPr>
              <a:t>, 178 1</a:t>
            </a:r>
          </a:p>
          <a:p>
            <a:pPr marL="0" lvl="0" indent="-222250" rtl="0">
              <a:spcBef>
                <a:spcPts val="0"/>
              </a:spcBef>
              <a:buClr>
                <a:schemeClr val="dk1"/>
              </a:buClr>
              <a:buSzPct val="194444"/>
              <a:buFont typeface="Arial"/>
              <a:buNone/>
            </a:pPr>
            <a:r>
              <a:rPr lang="en-US" sz="1800" dirty="0" err="1">
                <a:solidFill>
                  <a:srgbClr val="FFFFFF"/>
                </a:solidFill>
                <a:latin typeface="Eurostile"/>
                <a:ea typeface="Monda"/>
                <a:cs typeface="Eurostile"/>
                <a:sym typeface="Monda"/>
              </a:rPr>
              <a:t>Gennaro</a:t>
            </a:r>
            <a:r>
              <a:rPr lang="en-US" sz="1800" dirty="0">
                <a:solidFill>
                  <a:srgbClr val="FFFFFF"/>
                </a:solidFill>
                <a:latin typeface="Eurostile"/>
                <a:ea typeface="Monda"/>
                <a:cs typeface="Eurostile"/>
                <a:sym typeface="Monda"/>
              </a:rPr>
              <a:t>, M., Brown, T., et al. 2015 ASP, 491</a:t>
            </a:r>
          </a:p>
          <a:p>
            <a:pPr marL="0" lvl="0" indent="-222250" rtl="0">
              <a:spcBef>
                <a:spcPts val="0"/>
              </a:spcBef>
              <a:buClr>
                <a:schemeClr val="dk1"/>
              </a:buClr>
              <a:buSzPct val="194444"/>
              <a:buFont typeface="Arial"/>
              <a:buNone/>
            </a:pPr>
            <a:r>
              <a:rPr lang="en-US" sz="1800" dirty="0" err="1">
                <a:solidFill>
                  <a:srgbClr val="FFFFFF"/>
                </a:solidFill>
                <a:latin typeface="Eurostile"/>
                <a:ea typeface="Monda"/>
                <a:cs typeface="Eurostile"/>
                <a:sym typeface="Monda"/>
              </a:rPr>
              <a:t>Kuijken</a:t>
            </a:r>
            <a:r>
              <a:rPr lang="en-US" sz="1800" dirty="0">
                <a:solidFill>
                  <a:srgbClr val="FFFFFF"/>
                </a:solidFill>
                <a:latin typeface="Eurostile"/>
                <a:ea typeface="Monda"/>
                <a:cs typeface="Eurostile"/>
                <a:sym typeface="Monda"/>
              </a:rPr>
              <a:t>, K., Rich, R.M., 2002, AJ, 124, 2054</a:t>
            </a:r>
          </a:p>
          <a:p>
            <a:pPr marL="0" lvl="0" indent="-222250" rtl="0">
              <a:spcBef>
                <a:spcPts val="0"/>
              </a:spcBef>
              <a:buClr>
                <a:schemeClr val="dk1"/>
              </a:buClr>
              <a:buSzPct val="194444"/>
              <a:buFont typeface="Arial"/>
              <a:buNone/>
            </a:pPr>
            <a:r>
              <a:rPr lang="en-US" sz="1800" dirty="0" err="1">
                <a:solidFill>
                  <a:srgbClr val="FFFFFF"/>
                </a:solidFill>
                <a:latin typeface="Eurostile"/>
                <a:ea typeface="Monda"/>
                <a:cs typeface="Eurostile"/>
                <a:sym typeface="Monda"/>
              </a:rPr>
              <a:t>Sahu</a:t>
            </a:r>
            <a:r>
              <a:rPr lang="en-US" sz="1800" dirty="0">
                <a:solidFill>
                  <a:srgbClr val="FFFFFF"/>
                </a:solidFill>
                <a:latin typeface="Eurostile"/>
                <a:ea typeface="Monda"/>
                <a:cs typeface="Eurostile"/>
                <a:sym typeface="Monda"/>
              </a:rPr>
              <a:t>, K., et al., 2006, Nature, 443, 534</a:t>
            </a:r>
          </a:p>
        </p:txBody>
      </p:sp>
      <p:pic>
        <p:nvPicPr>
          <p:cNvPr id="95" name="Shape 95"/>
          <p:cNvPicPr preferRelativeResize="0"/>
          <p:nvPr/>
        </p:nvPicPr>
        <p:blipFill rotWithShape="1">
          <a:blip r:embed="rId5">
            <a:alphaModFix/>
          </a:blip>
          <a:srcRect/>
          <a:stretch/>
        </p:blipFill>
        <p:spPr>
          <a:xfrm>
            <a:off x="3461314" y="8705833"/>
            <a:ext cx="3989100" cy="1995300"/>
          </a:xfrm>
          <a:prstGeom prst="rect">
            <a:avLst/>
          </a:prstGeom>
          <a:noFill/>
          <a:ln>
            <a:noFill/>
          </a:ln>
        </p:spPr>
      </p:pic>
      <p:sp>
        <p:nvSpPr>
          <p:cNvPr id="96" name="Shape 96"/>
          <p:cNvSpPr txBox="1"/>
          <p:nvPr/>
        </p:nvSpPr>
        <p:spPr>
          <a:xfrm>
            <a:off x="3461314" y="10701133"/>
            <a:ext cx="4929300" cy="406800"/>
          </a:xfrm>
          <a:prstGeom prst="rect">
            <a:avLst/>
          </a:prstGeom>
          <a:noFill/>
          <a:ln>
            <a:noFill/>
          </a:ln>
        </p:spPr>
        <p:txBody>
          <a:bodyPr lIns="91425" tIns="91425" rIns="91425" bIns="91425" anchor="t" anchorCtr="0">
            <a:noAutofit/>
          </a:bodyPr>
          <a:lstStyle/>
          <a:p>
            <a:pPr marL="0" marR="0" lvl="0" indent="0" algn="l" rtl="0">
              <a:spcBef>
                <a:spcPts val="0"/>
              </a:spcBef>
              <a:buClr>
                <a:schemeClr val="lt1"/>
              </a:buClr>
              <a:buSzPct val="25000"/>
              <a:buFont typeface="Monda"/>
              <a:buNone/>
            </a:pPr>
            <a:r>
              <a:rPr lang="en-US" sz="1800" b="1" i="0" u="none" strike="noStrike" cap="none" dirty="0">
                <a:solidFill>
                  <a:schemeClr val="lt1"/>
                </a:solidFill>
                <a:latin typeface="Eurostile"/>
                <a:ea typeface="Monda"/>
                <a:cs typeface="Eurostile"/>
                <a:sym typeface="Monda"/>
              </a:rPr>
              <a:t>Fig 1. </a:t>
            </a:r>
            <a:r>
              <a:rPr lang="en-US" sz="1800" b="0" i="0" u="none" strike="noStrike" cap="none" dirty="0">
                <a:solidFill>
                  <a:schemeClr val="lt1"/>
                </a:solidFill>
                <a:latin typeface="Eurostile"/>
                <a:ea typeface="Monda"/>
                <a:cs typeface="Eurostile"/>
                <a:sym typeface="Monda"/>
              </a:rPr>
              <a:t>Model image of WFIRST.</a:t>
            </a:r>
          </a:p>
        </p:txBody>
      </p:sp>
      <p:pic>
        <p:nvPicPr>
          <p:cNvPr id="97" name="Shape 97" descr="dup.png"/>
          <p:cNvPicPr preferRelativeResize="0"/>
          <p:nvPr/>
        </p:nvPicPr>
        <p:blipFill rotWithShape="1">
          <a:blip r:embed="rId6">
            <a:alphaModFix/>
          </a:blip>
          <a:srcRect/>
          <a:stretch/>
        </p:blipFill>
        <p:spPr>
          <a:xfrm>
            <a:off x="3754696" y="19237420"/>
            <a:ext cx="3043354" cy="3255515"/>
          </a:xfrm>
          <a:prstGeom prst="rect">
            <a:avLst/>
          </a:prstGeom>
          <a:noFill/>
          <a:ln>
            <a:noFill/>
          </a:ln>
        </p:spPr>
      </p:pic>
      <p:sp>
        <p:nvSpPr>
          <p:cNvPr id="98" name="Shape 98"/>
          <p:cNvSpPr txBox="1"/>
          <p:nvPr/>
        </p:nvSpPr>
        <p:spPr>
          <a:xfrm>
            <a:off x="888375" y="22977401"/>
            <a:ext cx="9135000" cy="750000"/>
          </a:xfrm>
          <a:prstGeom prst="rect">
            <a:avLst/>
          </a:prstGeom>
          <a:noFill/>
          <a:ln>
            <a:noFill/>
          </a:ln>
        </p:spPr>
        <p:txBody>
          <a:bodyPr lIns="91425" tIns="91425" rIns="91425" bIns="91425" anchor="t" anchorCtr="0">
            <a:noAutofit/>
          </a:bodyPr>
          <a:lstStyle/>
          <a:p>
            <a:pPr marL="0" marR="0" lvl="0" indent="0" algn="ctr" rtl="0">
              <a:spcBef>
                <a:spcPts val="0"/>
              </a:spcBef>
              <a:buClr>
                <a:schemeClr val="lt1"/>
              </a:buClr>
              <a:buSzPct val="25000"/>
              <a:buFont typeface="Monda"/>
              <a:buNone/>
            </a:pPr>
            <a:r>
              <a:rPr lang="en-US" sz="1800" b="1" i="0" u="none" strike="noStrike" cap="none" dirty="0">
                <a:solidFill>
                  <a:schemeClr val="lt1"/>
                </a:solidFill>
                <a:latin typeface="Eurostile"/>
                <a:ea typeface="Monda"/>
                <a:cs typeface="Eurostile"/>
                <a:sym typeface="Monda"/>
              </a:rPr>
              <a:t>Fig 2. </a:t>
            </a:r>
            <a:r>
              <a:rPr lang="en-US" sz="1800" b="0" i="0" u="none" strike="noStrike" cap="none" dirty="0">
                <a:solidFill>
                  <a:schemeClr val="lt1"/>
                </a:solidFill>
                <a:latin typeface="Eurostile"/>
                <a:ea typeface="Monda"/>
                <a:cs typeface="Eurostile"/>
                <a:sym typeface="Monda"/>
              </a:rPr>
              <a:t>Drizzled reference image from the F814W filter on WFC3. Image is from the 2012 epoch.</a:t>
            </a:r>
            <a:r>
              <a:rPr lang="en-US" sz="1800" b="1" i="0" u="none" strike="noStrike" cap="none" dirty="0">
                <a:solidFill>
                  <a:schemeClr val="lt1"/>
                </a:solidFill>
                <a:latin typeface="Eurostile"/>
                <a:ea typeface="Monda"/>
                <a:cs typeface="Eurostile"/>
                <a:sym typeface="Monda"/>
              </a:rPr>
              <a:t> </a:t>
            </a:r>
          </a:p>
        </p:txBody>
      </p:sp>
      <p:sp>
        <p:nvSpPr>
          <p:cNvPr id="99" name="Shape 99"/>
          <p:cNvSpPr txBox="1"/>
          <p:nvPr/>
        </p:nvSpPr>
        <p:spPr>
          <a:xfrm>
            <a:off x="11761635" y="13076504"/>
            <a:ext cx="7884899" cy="750000"/>
          </a:xfrm>
          <a:prstGeom prst="rect">
            <a:avLst/>
          </a:prstGeom>
          <a:noFill/>
          <a:ln>
            <a:noFill/>
          </a:ln>
        </p:spPr>
        <p:txBody>
          <a:bodyPr lIns="91425" tIns="91425" rIns="91425" bIns="91425" anchor="t" anchorCtr="0">
            <a:noAutofit/>
          </a:bodyPr>
          <a:lstStyle/>
          <a:p>
            <a:pPr marL="0" marR="0" lvl="0" indent="0" algn="ctr" rtl="0">
              <a:spcBef>
                <a:spcPts val="0"/>
              </a:spcBef>
              <a:buClr>
                <a:schemeClr val="lt1"/>
              </a:buClr>
              <a:buSzPct val="25000"/>
              <a:buFont typeface="Monda"/>
              <a:buNone/>
            </a:pPr>
            <a:r>
              <a:rPr lang="en-US" sz="1800" b="1" i="0" u="none" strike="noStrike" cap="none" dirty="0">
                <a:solidFill>
                  <a:schemeClr val="lt1"/>
                </a:solidFill>
                <a:latin typeface="Eurostile"/>
                <a:ea typeface="Monda"/>
                <a:cs typeface="Eurostile"/>
                <a:sym typeface="Monda"/>
              </a:rPr>
              <a:t>Fig 3. </a:t>
            </a:r>
            <a:r>
              <a:rPr lang="en-US" sz="1800" b="0" i="0" u="none" strike="noStrike" cap="none" dirty="0">
                <a:solidFill>
                  <a:schemeClr val="lt1"/>
                </a:solidFill>
                <a:latin typeface="Eurostile"/>
                <a:ea typeface="Monda"/>
                <a:cs typeface="Eurostile"/>
                <a:sym typeface="Monda"/>
              </a:rPr>
              <a:t>Color-magnitude diagram for F555W - F814W. No proper motion cleaning has been performed at this point.</a:t>
            </a:r>
          </a:p>
        </p:txBody>
      </p:sp>
      <p:pic>
        <p:nvPicPr>
          <p:cNvPr id="101" name="Shape 101"/>
          <p:cNvPicPr preferRelativeResize="0"/>
          <p:nvPr/>
        </p:nvPicPr>
        <p:blipFill>
          <a:blip r:embed="rId7">
            <a:alphaModFix/>
          </a:blip>
          <a:stretch>
            <a:fillRect/>
          </a:stretch>
        </p:blipFill>
        <p:spPr>
          <a:xfrm>
            <a:off x="970197" y="909500"/>
            <a:ext cx="2784505" cy="2305049"/>
          </a:xfrm>
          <a:prstGeom prst="rect">
            <a:avLst/>
          </a:prstGeom>
          <a:noFill/>
          <a:ln>
            <a:noFill/>
          </a:ln>
        </p:spPr>
      </p:pic>
      <p:pic>
        <p:nvPicPr>
          <p:cNvPr id="102" name="Shape 102"/>
          <p:cNvPicPr preferRelativeResize="0"/>
          <p:nvPr/>
        </p:nvPicPr>
        <p:blipFill>
          <a:blip r:embed="rId7">
            <a:alphaModFix/>
          </a:blip>
          <a:stretch>
            <a:fillRect/>
          </a:stretch>
        </p:blipFill>
        <p:spPr>
          <a:xfrm>
            <a:off x="37186512" y="909487"/>
            <a:ext cx="2784505" cy="2305049"/>
          </a:xfrm>
          <a:prstGeom prst="rect">
            <a:avLst/>
          </a:prstGeom>
          <a:noFill/>
          <a:ln>
            <a:noFill/>
          </a:ln>
        </p:spPr>
      </p:pic>
      <p:sp>
        <p:nvSpPr>
          <p:cNvPr id="103" name="Shape 103"/>
          <p:cNvSpPr txBox="1"/>
          <p:nvPr/>
        </p:nvSpPr>
        <p:spPr>
          <a:xfrm>
            <a:off x="11047912" y="22784875"/>
            <a:ext cx="8805900" cy="750000"/>
          </a:xfrm>
          <a:prstGeom prst="rect">
            <a:avLst/>
          </a:prstGeom>
          <a:noFill/>
          <a:ln>
            <a:noFill/>
          </a:ln>
        </p:spPr>
        <p:txBody>
          <a:bodyPr lIns="91425" tIns="91425" rIns="91425" bIns="91425" anchor="t" anchorCtr="0">
            <a:noAutofit/>
          </a:bodyPr>
          <a:lstStyle/>
          <a:p>
            <a:pPr lvl="0" algn="ctr">
              <a:spcBef>
                <a:spcPts val="0"/>
              </a:spcBef>
              <a:buNone/>
            </a:pPr>
            <a:r>
              <a:rPr lang="en-US" sz="1800" dirty="0">
                <a:solidFill>
                  <a:srgbClr val="FFFFFF"/>
                </a:solidFill>
                <a:latin typeface="Eurostile"/>
                <a:ea typeface="Monda"/>
                <a:cs typeface="Eurostile"/>
                <a:sym typeface="Monda"/>
              </a:rPr>
              <a:t>Fig 4. Relative proper motions of the two populations; red points are bulge, blue points are disk.  Centroids of populations are given by the lines.</a:t>
            </a:r>
          </a:p>
        </p:txBody>
      </p:sp>
      <p:sp>
        <p:nvSpPr>
          <p:cNvPr id="104" name="Shape 104"/>
          <p:cNvSpPr txBox="1"/>
          <p:nvPr/>
        </p:nvSpPr>
        <p:spPr>
          <a:xfrm>
            <a:off x="21719700" y="10404581"/>
            <a:ext cx="8242500" cy="979500"/>
          </a:xfrm>
          <a:prstGeom prst="rect">
            <a:avLst/>
          </a:prstGeom>
          <a:noFill/>
          <a:ln>
            <a:noFill/>
          </a:ln>
        </p:spPr>
        <p:txBody>
          <a:bodyPr lIns="91425" tIns="91425" rIns="91425" bIns="91425" anchor="t" anchorCtr="0">
            <a:noAutofit/>
          </a:bodyPr>
          <a:lstStyle/>
          <a:p>
            <a:pPr lvl="0" algn="ctr" rtl="0">
              <a:spcBef>
                <a:spcPts val="0"/>
              </a:spcBef>
              <a:buNone/>
            </a:pPr>
            <a:r>
              <a:rPr lang="en-US" sz="1800" dirty="0">
                <a:solidFill>
                  <a:srgbClr val="FFFFFF"/>
                </a:solidFill>
              </a:rPr>
              <a:t>Fig 5.Color-magnitude diagram for F555W-F814W.  Objects presented all have proper motions of less than -2 mas/</a:t>
            </a:r>
            <a:r>
              <a:rPr lang="en-US" sz="1800" dirty="0" err="1">
                <a:solidFill>
                  <a:srgbClr val="FFFFFF"/>
                </a:solidFill>
              </a:rPr>
              <a:t>yr</a:t>
            </a:r>
            <a:r>
              <a:rPr lang="en-US" sz="1800" dirty="0">
                <a:solidFill>
                  <a:srgbClr val="FFFFFF"/>
                </a:solidFill>
              </a:rPr>
              <a:t> in both galactic latitude and longitude directions.</a:t>
            </a:r>
          </a:p>
        </p:txBody>
      </p:sp>
      <p:pic>
        <p:nvPicPr>
          <p:cNvPr id="105" name="Shape 105"/>
          <p:cNvPicPr preferRelativeResize="0"/>
          <p:nvPr/>
        </p:nvPicPr>
        <p:blipFill>
          <a:blip r:embed="rId8">
            <a:alphaModFix/>
          </a:blip>
          <a:stretch>
            <a:fillRect/>
          </a:stretch>
        </p:blipFill>
        <p:spPr>
          <a:xfrm>
            <a:off x="22088975" y="6303252"/>
            <a:ext cx="6833951" cy="3929175"/>
          </a:xfrm>
          <a:prstGeom prst="rect">
            <a:avLst/>
          </a:prstGeom>
          <a:noFill/>
          <a:ln>
            <a:noFill/>
          </a:ln>
        </p:spPr>
      </p:pic>
      <p:pic>
        <p:nvPicPr>
          <p:cNvPr id="106" name="Shape 106"/>
          <p:cNvPicPr preferRelativeResize="0"/>
          <p:nvPr/>
        </p:nvPicPr>
        <p:blipFill>
          <a:blip r:embed="rId9">
            <a:alphaModFix/>
          </a:blip>
          <a:stretch>
            <a:fillRect/>
          </a:stretch>
        </p:blipFill>
        <p:spPr>
          <a:xfrm>
            <a:off x="12017025" y="8821450"/>
            <a:ext cx="7374097" cy="4185800"/>
          </a:xfrm>
          <a:prstGeom prst="rect">
            <a:avLst/>
          </a:prstGeom>
          <a:noFill/>
          <a:ln>
            <a:noFill/>
          </a:ln>
        </p:spPr>
      </p:pic>
      <p:sp>
        <p:nvSpPr>
          <p:cNvPr id="107" name="Shape 107"/>
          <p:cNvSpPr txBox="1"/>
          <p:nvPr/>
        </p:nvSpPr>
        <p:spPr>
          <a:xfrm>
            <a:off x="21459375" y="16288287"/>
            <a:ext cx="8367300" cy="590700"/>
          </a:xfrm>
          <a:prstGeom prst="rect">
            <a:avLst/>
          </a:prstGeom>
          <a:noFill/>
          <a:ln>
            <a:noFill/>
          </a:ln>
        </p:spPr>
        <p:txBody>
          <a:bodyPr lIns="91425" tIns="91425" rIns="91425" bIns="91425" anchor="t" anchorCtr="0">
            <a:noAutofit/>
          </a:bodyPr>
          <a:lstStyle/>
          <a:p>
            <a:pPr lvl="0" algn="ctr">
              <a:spcBef>
                <a:spcPts val="0"/>
              </a:spcBef>
              <a:buNone/>
            </a:pPr>
            <a:r>
              <a:rPr lang="en-US" sz="1800" dirty="0">
                <a:solidFill>
                  <a:srgbClr val="FFFFFF"/>
                </a:solidFill>
                <a:latin typeface="Eurostile"/>
                <a:ea typeface="Monda"/>
                <a:cs typeface="Eurostile"/>
                <a:sym typeface="Monda"/>
              </a:rPr>
              <a:t>Fig 6. Multi-epoch difference in X and Y pixel position between the 2010 and 2012 datasets. Red points are 2010 and blue points are 2012.</a:t>
            </a:r>
          </a:p>
        </p:txBody>
      </p:sp>
      <p:sp>
        <p:nvSpPr>
          <p:cNvPr id="108" name="Shape 108"/>
          <p:cNvSpPr txBox="1"/>
          <p:nvPr/>
        </p:nvSpPr>
        <p:spPr>
          <a:xfrm>
            <a:off x="21459375" y="22788325"/>
            <a:ext cx="8367300" cy="590700"/>
          </a:xfrm>
          <a:prstGeom prst="rect">
            <a:avLst/>
          </a:prstGeom>
          <a:noFill/>
          <a:ln>
            <a:noFill/>
          </a:ln>
        </p:spPr>
        <p:txBody>
          <a:bodyPr lIns="91425" tIns="91425" rIns="91425" bIns="91425" anchor="t" anchorCtr="0">
            <a:noAutofit/>
          </a:bodyPr>
          <a:lstStyle/>
          <a:p>
            <a:pPr lvl="0" algn="ctr" rtl="0">
              <a:spcBef>
                <a:spcPts val="0"/>
              </a:spcBef>
              <a:buNone/>
            </a:pPr>
            <a:r>
              <a:rPr lang="en-US" sz="1800" dirty="0">
                <a:solidFill>
                  <a:srgbClr val="FFFFFF"/>
                </a:solidFill>
                <a:latin typeface="Eurostile"/>
                <a:ea typeface="Monda"/>
                <a:cs typeface="Eurostile"/>
                <a:sym typeface="Monda"/>
              </a:rPr>
              <a:t>Fig 7. Longitudinal proper motion histogram.  The mode bulge star proper motion histogram bin is approximately 0.</a:t>
            </a:r>
          </a:p>
        </p:txBody>
      </p:sp>
      <p:pic>
        <p:nvPicPr>
          <p:cNvPr id="109" name="Shape 109"/>
          <p:cNvPicPr preferRelativeResize="0"/>
          <p:nvPr/>
        </p:nvPicPr>
        <p:blipFill>
          <a:blip r:embed="rId10">
            <a:alphaModFix/>
          </a:blip>
          <a:stretch>
            <a:fillRect/>
          </a:stretch>
        </p:blipFill>
        <p:spPr>
          <a:xfrm>
            <a:off x="11761625" y="17719979"/>
            <a:ext cx="6448399" cy="4904320"/>
          </a:xfrm>
          <a:prstGeom prst="rect">
            <a:avLst/>
          </a:prstGeom>
          <a:noFill/>
          <a:ln>
            <a:noFill/>
          </a:ln>
        </p:spPr>
      </p:pic>
      <p:pic>
        <p:nvPicPr>
          <p:cNvPr id="110" name="Shape 110"/>
          <p:cNvPicPr preferRelativeResize="0"/>
          <p:nvPr/>
        </p:nvPicPr>
        <p:blipFill>
          <a:blip r:embed="rId11">
            <a:alphaModFix/>
          </a:blip>
          <a:stretch>
            <a:fillRect/>
          </a:stretch>
        </p:blipFill>
        <p:spPr>
          <a:xfrm>
            <a:off x="22226050" y="17328512"/>
            <a:ext cx="6833950" cy="5125462"/>
          </a:xfrm>
          <a:prstGeom prst="rect">
            <a:avLst/>
          </a:prstGeom>
          <a:noFill/>
          <a:ln>
            <a:noFill/>
          </a:ln>
        </p:spPr>
      </p:pic>
      <p:pic>
        <p:nvPicPr>
          <p:cNvPr id="111" name="Shape 111"/>
          <p:cNvPicPr preferRelativeResize="0"/>
          <p:nvPr/>
        </p:nvPicPr>
        <p:blipFill>
          <a:blip r:embed="rId12">
            <a:alphaModFix/>
          </a:blip>
          <a:stretch>
            <a:fillRect/>
          </a:stretch>
        </p:blipFill>
        <p:spPr>
          <a:xfrm>
            <a:off x="32415825" y="6957299"/>
            <a:ext cx="6701400" cy="3356574"/>
          </a:xfrm>
          <a:prstGeom prst="rect">
            <a:avLst/>
          </a:prstGeom>
          <a:noFill/>
          <a:ln>
            <a:noFill/>
          </a:ln>
        </p:spPr>
      </p:pic>
      <p:pic>
        <p:nvPicPr>
          <p:cNvPr id="112" name="Shape 112"/>
          <p:cNvPicPr preferRelativeResize="0"/>
          <p:nvPr/>
        </p:nvPicPr>
        <p:blipFill>
          <a:blip r:embed="rId13">
            <a:alphaModFix/>
          </a:blip>
          <a:stretch>
            <a:fillRect/>
          </a:stretch>
        </p:blipFill>
        <p:spPr>
          <a:xfrm>
            <a:off x="32415825" y="10734824"/>
            <a:ext cx="6833950" cy="3091674"/>
          </a:xfrm>
          <a:prstGeom prst="rect">
            <a:avLst/>
          </a:prstGeom>
          <a:noFill/>
          <a:ln>
            <a:noFill/>
          </a:ln>
        </p:spPr>
      </p:pic>
      <p:pic>
        <p:nvPicPr>
          <p:cNvPr id="113" name="Shape 113"/>
          <p:cNvPicPr preferRelativeResize="0"/>
          <p:nvPr/>
        </p:nvPicPr>
        <p:blipFill>
          <a:blip r:embed="rId14">
            <a:alphaModFix/>
          </a:blip>
          <a:stretch>
            <a:fillRect/>
          </a:stretch>
        </p:blipFill>
        <p:spPr>
          <a:xfrm>
            <a:off x="22088974" y="12273974"/>
            <a:ext cx="6833949" cy="3839671"/>
          </a:xfrm>
          <a:prstGeom prst="rect">
            <a:avLst/>
          </a:prstGeom>
          <a:noFill/>
          <a:ln>
            <a:noFill/>
          </a:ln>
        </p:spPr>
      </p:pic>
      <p:pic>
        <p:nvPicPr>
          <p:cNvPr id="2" name="Picture 1" descr="cuashield-4c.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88746" y="773428"/>
            <a:ext cx="1677384" cy="2670318"/>
          </a:xfrm>
          <a:prstGeom prst="rect">
            <a:avLst/>
          </a:prstGeom>
        </p:spPr>
      </p:pic>
    </p:spTree>
  </p:cSld>
  <p:clrMapOvr>
    <a:masterClrMapping/>
  </p:clrMapOvr>
</p:sld>
</file>

<file path=ppt/theme/theme1.xml><?xml version="1.0" encoding="utf-8"?>
<a:theme xmlns:a="http://schemas.openxmlformats.org/drawingml/2006/main" name="Defaul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1099</Words>
  <Application>Microsoft Macintosh PowerPoint</Application>
  <PresentationFormat>Custom</PresentationFormat>
  <Paragraphs>122</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Default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Ishaan Gandhi</cp:lastModifiedBy>
  <cp:revision>3</cp:revision>
  <dcterms:modified xsi:type="dcterms:W3CDTF">2016-08-01T19:42:09Z</dcterms:modified>
</cp:coreProperties>
</file>